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661" r:id="rId5"/>
  </p:sldMasterIdLst>
  <p:notesMasterIdLst>
    <p:notesMasterId r:id="rId25"/>
  </p:notesMasterIdLst>
  <p:sldIdLst>
    <p:sldId id="256" r:id="rId6"/>
    <p:sldId id="257" r:id="rId7"/>
    <p:sldId id="258" r:id="rId8"/>
    <p:sldId id="259" r:id="rId9"/>
    <p:sldId id="274" r:id="rId10"/>
    <p:sldId id="273" r:id="rId11"/>
    <p:sldId id="260" r:id="rId12"/>
    <p:sldId id="261" r:id="rId13"/>
    <p:sldId id="267" r:id="rId14"/>
    <p:sldId id="262" r:id="rId15"/>
    <p:sldId id="263" r:id="rId16"/>
    <p:sldId id="268" r:id="rId17"/>
    <p:sldId id="271" r:id="rId18"/>
    <p:sldId id="275" r:id="rId19"/>
    <p:sldId id="276" r:id="rId20"/>
    <p:sldId id="277" r:id="rId21"/>
    <p:sldId id="278" r:id="rId22"/>
    <p:sldId id="269" r:id="rId23"/>
    <p:sldId id="266" r:id="rId24"/>
  </p:sldIdLst>
  <p:sldSz cx="9144000" cy="5143500" type="screen16x9"/>
  <p:notesSz cx="6858000" cy="9144000"/>
  <p:embeddedFontLst>
    <p:embeddedFont>
      <p:font typeface="Francois One" panose="02000503040000020004" pitchFamily="2" charset="77"/>
      <p:regular r:id="rId26"/>
    </p:embeddedFont>
    <p:embeddedFont>
      <p:font typeface="Lato" panose="020F0502020204030203" pitchFamily="34" charset="0"/>
      <p:regular r:id="rId27"/>
      <p:bold r:id="rId28"/>
      <p:italic r:id="rId29"/>
      <p:boldItalic r:id="rId30"/>
    </p:embeddedFont>
    <p:embeddedFont>
      <p:font typeface="Montserrat" pitchFamily="2" charset="77"/>
      <p:regular r:id="rId31"/>
      <p:bold r:id="rId32"/>
      <p:italic r:id="rId33"/>
      <p:boldItalic r:id="rId34"/>
    </p:embeddedFont>
    <p:embeddedFont>
      <p:font typeface="Raleway" pitchFamily="2" charset="77"/>
      <p:regular r:id="rId35"/>
      <p:bold r:id="rId36"/>
      <p:italic r:id="rId37"/>
      <p:boldItalic r:id="rId38"/>
    </p:embeddedFont>
    <p:embeddedFont>
      <p:font typeface="Roboto" panose="02000000000000000000" pitchFamily="2" charset="0"/>
      <p:regular r:id="rId39"/>
      <p:bold r:id="rId40"/>
      <p:italic r:id="rId41"/>
      <p:boldItalic r:id="rId42"/>
    </p:embeddedFont>
    <p:embeddedFont>
      <p:font typeface="Roboto Condensed" panose="020F0502020204030204" pitchFamily="34" charset="0"/>
      <p:regular r:id="rId43"/>
      <p:bold r:id="rId44"/>
      <p:italic r:id="rId45"/>
      <p:boldItalic r:id="rId46"/>
    </p:embeddedFont>
    <p:embeddedFont>
      <p:font typeface="Verdana" panose="020B0604030504040204" pitchFamily="34" charset="0"/>
      <p:regular r:id="rId47"/>
      <p:bold r:id="rId48"/>
      <p:italic r:id="rId49"/>
      <p:boldItalic r:id="rId5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51" roundtripDataSignature="AMtx7mgoIYQDd771i+pRfVA81hMkdbGNr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832A817-2AA2-A75C-B3E6-514F712EEAC4}" name="Edwards, Douglas" initials="ED" userId="S::dedwards7@gatech.edu::c1a94ccf-7d62-4a44-bbe9-4639a4150eb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086BB6-49C1-0B8F-4028-8625EB1487E8}" v="1" dt="2024-08-07T17:15:08.773"/>
  </p1510:revLst>
</p1510:revInfo>
</file>

<file path=ppt/tableStyles.xml><?xml version="1.0" encoding="utf-8"?>
<a:tblStyleLst xmlns:a="http://schemas.openxmlformats.org/drawingml/2006/main" def="{AB4C9CFA-6E0E-4766-B5F1-1CB288BF56CC}">
  <a:tblStyle styleId="{AB4C9CFA-6E0E-4766-B5F1-1CB288BF56CC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96525240-607C-4307-9BF2-CCDD2EA50FCC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44"/>
  </p:normalViewPr>
  <p:slideViewPr>
    <p:cSldViewPr snapToGrid="0">
      <p:cViewPr varScale="1">
        <p:scale>
          <a:sx n="154" d="100"/>
          <a:sy n="154" d="100"/>
        </p:scale>
        <p:origin x="9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21" Type="http://schemas.openxmlformats.org/officeDocument/2006/relationships/slide" Target="slides/slide16.xml"/><Relationship Id="rId34" Type="http://schemas.openxmlformats.org/officeDocument/2006/relationships/font" Target="fonts/font9.fntdata"/><Relationship Id="rId42" Type="http://schemas.openxmlformats.org/officeDocument/2006/relationships/font" Target="fonts/font17.fntdata"/><Relationship Id="rId47" Type="http://schemas.openxmlformats.org/officeDocument/2006/relationships/font" Target="fonts/font22.fntdata"/><Relationship Id="rId50" Type="http://schemas.openxmlformats.org/officeDocument/2006/relationships/font" Target="fonts/font25.fntdata"/><Relationship Id="rId55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font" Target="fonts/font4.fntdata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font" Target="fonts/font15.fntdata"/><Relationship Id="rId45" Type="http://schemas.openxmlformats.org/officeDocument/2006/relationships/font" Target="fonts/font20.fntdata"/><Relationship Id="rId53" Type="http://schemas.openxmlformats.org/officeDocument/2006/relationships/viewProps" Target="viewProps.xml"/><Relationship Id="rId58" Type="http://schemas.microsoft.com/office/2018/10/relationships/authors" Target="authors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font" Target="fonts/font18.fntdata"/><Relationship Id="rId48" Type="http://schemas.openxmlformats.org/officeDocument/2006/relationships/font" Target="fonts/font23.fntdata"/><Relationship Id="rId56" Type="http://schemas.microsoft.com/office/2016/11/relationships/changesInfo" Target="changesInfos/changesInfo1.xml"/><Relationship Id="rId8" Type="http://schemas.openxmlformats.org/officeDocument/2006/relationships/slide" Target="slides/slide3.xml"/><Relationship Id="rId51" Type="http://customschemas.google.com/relationships/presentationmetadata" Target="metadata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46" Type="http://schemas.openxmlformats.org/officeDocument/2006/relationships/font" Target="fonts/font21.fntdata"/><Relationship Id="rId20" Type="http://schemas.openxmlformats.org/officeDocument/2006/relationships/slide" Target="slides/slide15.xml"/><Relationship Id="rId41" Type="http://schemas.openxmlformats.org/officeDocument/2006/relationships/font" Target="fonts/font16.fntdata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49" Type="http://schemas.openxmlformats.org/officeDocument/2006/relationships/font" Target="fonts/font24.fntdata"/><Relationship Id="rId57" Type="http://schemas.microsoft.com/office/2015/10/relationships/revisionInfo" Target="revisionInfo.xml"/><Relationship Id="rId10" Type="http://schemas.openxmlformats.org/officeDocument/2006/relationships/slide" Target="slides/slide5.xml"/><Relationship Id="rId31" Type="http://schemas.openxmlformats.org/officeDocument/2006/relationships/font" Target="fonts/font6.fntdata"/><Relationship Id="rId44" Type="http://schemas.openxmlformats.org/officeDocument/2006/relationships/font" Target="fonts/font19.fntdata"/><Relationship Id="rId5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Call, Lauren" userId="S::lmccall7@gatech.edu::0525a10b-d9b0-4c06-a260-852393986b03" providerId="AD" clId="Web-{4DA4FC71-7FE9-4278-942B-188DF2D9E7E7}"/>
    <pc:docChg chg="modSld">
      <pc:chgData name="McCall, Lauren" userId="S::lmccall7@gatech.edu::0525a10b-d9b0-4c06-a260-852393986b03" providerId="AD" clId="Web-{4DA4FC71-7FE9-4278-942B-188DF2D9E7E7}" dt="2022-09-06T02:55:57.067" v="108" actId="20577"/>
      <pc:docMkLst>
        <pc:docMk/>
      </pc:docMkLst>
      <pc:sldChg chg="addSp modSp">
        <pc:chgData name="McCall, Lauren" userId="S::lmccall7@gatech.edu::0525a10b-d9b0-4c06-a260-852393986b03" providerId="AD" clId="Web-{4DA4FC71-7FE9-4278-942B-188DF2D9E7E7}" dt="2022-09-06T02:55:57.067" v="108" actId="20577"/>
        <pc:sldMkLst>
          <pc:docMk/>
          <pc:sldMk cId="3205113061" sldId="268"/>
        </pc:sldMkLst>
        <pc:spChg chg="add mod">
          <ac:chgData name="McCall, Lauren" userId="S::lmccall7@gatech.edu::0525a10b-d9b0-4c06-a260-852393986b03" providerId="AD" clId="Web-{4DA4FC71-7FE9-4278-942B-188DF2D9E7E7}" dt="2022-09-06T02:55:57.067" v="108" actId="20577"/>
          <ac:spMkLst>
            <pc:docMk/>
            <pc:sldMk cId="3205113061" sldId="268"/>
            <ac:spMk id="3" creationId="{7A87B13A-6CE7-E759-01A8-C51876AD2582}"/>
          </ac:spMkLst>
        </pc:spChg>
      </pc:sldChg>
      <pc:sldChg chg="addSp modSp">
        <pc:chgData name="McCall, Lauren" userId="S::lmccall7@gatech.edu::0525a10b-d9b0-4c06-a260-852393986b03" providerId="AD" clId="Web-{4DA4FC71-7FE9-4278-942B-188DF2D9E7E7}" dt="2022-09-06T02:53:13.483" v="23" actId="20577"/>
        <pc:sldMkLst>
          <pc:docMk/>
          <pc:sldMk cId="3939644511" sldId="269"/>
        </pc:sldMkLst>
        <pc:spChg chg="add mod">
          <ac:chgData name="McCall, Lauren" userId="S::lmccall7@gatech.edu::0525a10b-d9b0-4c06-a260-852393986b03" providerId="AD" clId="Web-{4DA4FC71-7FE9-4278-942B-188DF2D9E7E7}" dt="2022-09-06T02:53:13.483" v="23" actId="20577"/>
          <ac:spMkLst>
            <pc:docMk/>
            <pc:sldMk cId="3939644511" sldId="269"/>
            <ac:spMk id="2" creationId="{A59906FE-D9D1-45A5-4F58-F856AE33CFA4}"/>
          </ac:spMkLst>
        </pc:spChg>
      </pc:sldChg>
    </pc:docChg>
  </pc:docChgLst>
  <pc:docChgLst>
    <pc:chgData name="Paz, Jed Matthew M" userId="S::jpaz6@gatech.edu::6c9ebb77-b819-4654-95d7-a9e398582544" providerId="AD" clId="Web-{68439079-232C-C6CC-9C14-1BEA2B847B0A}"/>
    <pc:docChg chg="addSld delSld modSld">
      <pc:chgData name="Paz, Jed Matthew M" userId="S::jpaz6@gatech.edu::6c9ebb77-b819-4654-95d7-a9e398582544" providerId="AD" clId="Web-{68439079-232C-C6CC-9C14-1BEA2B847B0A}" dt="2024-06-13T12:25:54.106" v="136" actId="20577"/>
      <pc:docMkLst>
        <pc:docMk/>
      </pc:docMkLst>
      <pc:sldChg chg="addSp modSp">
        <pc:chgData name="Paz, Jed Matthew M" userId="S::jpaz6@gatech.edu::6c9ebb77-b819-4654-95d7-a9e398582544" providerId="AD" clId="Web-{68439079-232C-C6CC-9C14-1BEA2B847B0A}" dt="2024-06-13T12:20:42.390" v="35" actId="1076"/>
        <pc:sldMkLst>
          <pc:docMk/>
          <pc:sldMk cId="3205113061" sldId="268"/>
        </pc:sldMkLst>
        <pc:spChg chg="mod">
          <ac:chgData name="Paz, Jed Matthew M" userId="S::jpaz6@gatech.edu::6c9ebb77-b819-4654-95d7-a9e398582544" providerId="AD" clId="Web-{68439079-232C-C6CC-9C14-1BEA2B847B0A}" dt="2024-06-13T12:20:06.873" v="25" actId="20577"/>
          <ac:spMkLst>
            <pc:docMk/>
            <pc:sldMk cId="3205113061" sldId="268"/>
            <ac:spMk id="3" creationId="{7A87B13A-6CE7-E759-01A8-C51876AD2582}"/>
          </ac:spMkLst>
        </pc:spChg>
        <pc:picChg chg="add mod">
          <ac:chgData name="Paz, Jed Matthew M" userId="S::jpaz6@gatech.edu::6c9ebb77-b819-4654-95d7-a9e398582544" providerId="AD" clId="Web-{68439079-232C-C6CC-9C14-1BEA2B847B0A}" dt="2024-06-13T12:20:42.390" v="35" actId="1076"/>
          <ac:picMkLst>
            <pc:docMk/>
            <pc:sldMk cId="3205113061" sldId="268"/>
            <ac:picMk id="4" creationId="{3DD9C20A-5E70-CBA4-0B3F-C2DDC2100A67}"/>
          </ac:picMkLst>
        </pc:picChg>
      </pc:sldChg>
      <pc:sldChg chg="modSp">
        <pc:chgData name="Paz, Jed Matthew M" userId="S::jpaz6@gatech.edu::6c9ebb77-b819-4654-95d7-a9e398582544" providerId="AD" clId="Web-{68439079-232C-C6CC-9C14-1BEA2B847B0A}" dt="2024-06-13T12:21:54.628" v="67" actId="1076"/>
        <pc:sldMkLst>
          <pc:docMk/>
          <pc:sldMk cId="3939644511" sldId="269"/>
        </pc:sldMkLst>
        <pc:spChg chg="mod">
          <ac:chgData name="Paz, Jed Matthew M" userId="S::jpaz6@gatech.edu::6c9ebb77-b819-4654-95d7-a9e398582544" providerId="AD" clId="Web-{68439079-232C-C6CC-9C14-1BEA2B847B0A}" dt="2024-06-13T12:21:54.628" v="67" actId="1076"/>
          <ac:spMkLst>
            <pc:docMk/>
            <pc:sldMk cId="3939644511" sldId="269"/>
            <ac:spMk id="2" creationId="{A59906FE-D9D1-45A5-4F58-F856AE33CFA4}"/>
          </ac:spMkLst>
        </pc:spChg>
        <pc:picChg chg="mod">
          <ac:chgData name="Paz, Jed Matthew M" userId="S::jpaz6@gatech.edu::6c9ebb77-b819-4654-95d7-a9e398582544" providerId="AD" clId="Web-{68439079-232C-C6CC-9C14-1BEA2B847B0A}" dt="2024-06-13T12:21:49.784" v="66" actId="1076"/>
          <ac:picMkLst>
            <pc:docMk/>
            <pc:sldMk cId="3939644511" sldId="269"/>
            <ac:picMk id="4" creationId="{E7B8636F-BE0B-9A97-733A-8F3527C6796F}"/>
          </ac:picMkLst>
        </pc:picChg>
      </pc:sldChg>
      <pc:sldChg chg="addSp delSp modSp">
        <pc:chgData name="Paz, Jed Matthew M" userId="S::jpaz6@gatech.edu::6c9ebb77-b819-4654-95d7-a9e398582544" providerId="AD" clId="Web-{68439079-232C-C6CC-9C14-1BEA2B847B0A}" dt="2024-06-13T12:19:48.029" v="21" actId="20577"/>
        <pc:sldMkLst>
          <pc:docMk/>
          <pc:sldMk cId="336636661" sldId="271"/>
        </pc:sldMkLst>
        <pc:spChg chg="del">
          <ac:chgData name="Paz, Jed Matthew M" userId="S::jpaz6@gatech.edu::6c9ebb77-b819-4654-95d7-a9e398582544" providerId="AD" clId="Web-{68439079-232C-C6CC-9C14-1BEA2B847B0A}" dt="2024-06-13T12:19:02.527" v="6"/>
          <ac:spMkLst>
            <pc:docMk/>
            <pc:sldMk cId="336636661" sldId="271"/>
            <ac:spMk id="6" creationId="{F03E97C3-A03D-6A49-907D-1C9AAEED02FF}"/>
          </ac:spMkLst>
        </pc:spChg>
        <pc:spChg chg="add mod">
          <ac:chgData name="Paz, Jed Matthew M" userId="S::jpaz6@gatech.edu::6c9ebb77-b819-4654-95d7-a9e398582544" providerId="AD" clId="Web-{68439079-232C-C6CC-9C14-1BEA2B847B0A}" dt="2024-06-13T12:19:48.029" v="21" actId="20577"/>
          <ac:spMkLst>
            <pc:docMk/>
            <pc:sldMk cId="336636661" sldId="271"/>
            <ac:spMk id="9" creationId="{1F18D9FB-AE34-7AE3-CAC3-4C1CAAEF8BBD}"/>
          </ac:spMkLst>
        </pc:spChg>
        <pc:spChg chg="del">
          <ac:chgData name="Paz, Jed Matthew M" userId="S::jpaz6@gatech.edu::6c9ebb77-b819-4654-95d7-a9e398582544" providerId="AD" clId="Web-{68439079-232C-C6CC-9C14-1BEA2B847B0A}" dt="2024-06-13T12:19:08.402" v="10"/>
          <ac:spMkLst>
            <pc:docMk/>
            <pc:sldMk cId="336636661" sldId="271"/>
            <ac:spMk id="16" creationId="{00000000-0000-0000-0000-000000000000}"/>
          </ac:spMkLst>
        </pc:spChg>
        <pc:spChg chg="del">
          <ac:chgData name="Paz, Jed Matthew M" userId="S::jpaz6@gatech.edu::6c9ebb77-b819-4654-95d7-a9e398582544" providerId="AD" clId="Web-{68439079-232C-C6CC-9C14-1BEA2B847B0A}" dt="2024-06-13T12:19:02.105" v="5"/>
          <ac:spMkLst>
            <pc:docMk/>
            <pc:sldMk cId="336636661" sldId="271"/>
            <ac:spMk id="17" creationId="{489D615E-6E62-D80B-FF1B-1D54F613CE61}"/>
          </ac:spMkLst>
        </pc:spChg>
        <pc:spChg chg="del">
          <ac:chgData name="Paz, Jed Matthew M" userId="S::jpaz6@gatech.edu::6c9ebb77-b819-4654-95d7-a9e398582544" providerId="AD" clId="Web-{68439079-232C-C6CC-9C14-1BEA2B847B0A}" dt="2024-06-13T12:19:03.433" v="8"/>
          <ac:spMkLst>
            <pc:docMk/>
            <pc:sldMk cId="336636661" sldId="271"/>
            <ac:spMk id="18" creationId="{9F7353BA-DD15-16FE-0FAA-A4F7EDCCA4D1}"/>
          </ac:spMkLst>
        </pc:spChg>
        <pc:spChg chg="del">
          <ac:chgData name="Paz, Jed Matthew M" userId="S::jpaz6@gatech.edu::6c9ebb77-b819-4654-95d7-a9e398582544" providerId="AD" clId="Web-{68439079-232C-C6CC-9C14-1BEA2B847B0A}" dt="2024-06-13T12:19:05.293" v="9"/>
          <ac:spMkLst>
            <pc:docMk/>
            <pc:sldMk cId="336636661" sldId="271"/>
            <ac:spMk id="19" creationId="{4D079FAA-B1DB-08D2-8F7E-FEEFA660C4EA}"/>
          </ac:spMkLst>
        </pc:spChg>
        <pc:spChg chg="del">
          <ac:chgData name="Paz, Jed Matthew M" userId="S::jpaz6@gatech.edu::6c9ebb77-b819-4654-95d7-a9e398582544" providerId="AD" clId="Web-{68439079-232C-C6CC-9C14-1BEA2B847B0A}" dt="2024-06-13T12:19:03.011" v="7"/>
          <ac:spMkLst>
            <pc:docMk/>
            <pc:sldMk cId="336636661" sldId="271"/>
            <ac:spMk id="20" creationId="{4A1DA492-8CC3-ACF3-AA89-BEB71D11BB69}"/>
          </ac:spMkLst>
        </pc:spChg>
        <pc:picChg chg="del">
          <ac:chgData name="Paz, Jed Matthew M" userId="S::jpaz6@gatech.edu::6c9ebb77-b819-4654-95d7-a9e398582544" providerId="AD" clId="Web-{68439079-232C-C6CC-9C14-1BEA2B847B0A}" dt="2024-06-13T12:18:48.807" v="0"/>
          <ac:picMkLst>
            <pc:docMk/>
            <pc:sldMk cId="336636661" sldId="271"/>
            <ac:picMk id="2" creationId="{A6949CB9-F094-A457-FA70-380405D9CA45}"/>
          </ac:picMkLst>
        </pc:picChg>
        <pc:picChg chg="add mod">
          <ac:chgData name="Paz, Jed Matthew M" userId="S::jpaz6@gatech.edu::6c9ebb77-b819-4654-95d7-a9e398582544" providerId="AD" clId="Web-{68439079-232C-C6CC-9C14-1BEA2B847B0A}" dt="2024-06-13T12:18:59.308" v="4" actId="1076"/>
          <ac:picMkLst>
            <pc:docMk/>
            <pc:sldMk cId="336636661" sldId="271"/>
            <ac:picMk id="4" creationId="{EE56EB1F-DD1E-83BA-7926-894D87B92886}"/>
          </ac:picMkLst>
        </pc:picChg>
      </pc:sldChg>
      <pc:sldChg chg="del">
        <pc:chgData name="Paz, Jed Matthew M" userId="S::jpaz6@gatech.edu::6c9ebb77-b819-4654-95d7-a9e398582544" providerId="AD" clId="Web-{68439079-232C-C6CC-9C14-1BEA2B847B0A}" dt="2024-06-13T12:21:02.125" v="36"/>
        <pc:sldMkLst>
          <pc:docMk/>
          <pc:sldMk cId="2289236361" sldId="272"/>
        </pc:sldMkLst>
      </pc:sldChg>
      <pc:sldChg chg="addSp delSp modSp add replId">
        <pc:chgData name="Paz, Jed Matthew M" userId="S::jpaz6@gatech.edu::6c9ebb77-b819-4654-95d7-a9e398582544" providerId="AD" clId="Web-{68439079-232C-C6CC-9C14-1BEA2B847B0A}" dt="2024-06-13T12:23:30.444" v="89" actId="14100"/>
        <pc:sldMkLst>
          <pc:docMk/>
          <pc:sldMk cId="3467723470" sldId="275"/>
        </pc:sldMkLst>
        <pc:spChg chg="add mod">
          <ac:chgData name="Paz, Jed Matthew M" userId="S::jpaz6@gatech.edu::6c9ebb77-b819-4654-95d7-a9e398582544" providerId="AD" clId="Web-{68439079-232C-C6CC-9C14-1BEA2B847B0A}" dt="2024-06-13T12:23:30.444" v="89" actId="14100"/>
          <ac:spMkLst>
            <pc:docMk/>
            <pc:sldMk cId="3467723470" sldId="275"/>
            <ac:spMk id="6" creationId="{39DA218C-163D-E907-8E46-5DA95E8AA53D}"/>
          </ac:spMkLst>
        </pc:spChg>
        <pc:spChg chg="mod">
          <ac:chgData name="Paz, Jed Matthew M" userId="S::jpaz6@gatech.edu::6c9ebb77-b819-4654-95d7-a9e398582544" providerId="AD" clId="Web-{68439079-232C-C6CC-9C14-1BEA2B847B0A}" dt="2024-06-13T12:23:10.553" v="85" actId="20577"/>
          <ac:spMkLst>
            <pc:docMk/>
            <pc:sldMk cId="3467723470" sldId="275"/>
            <ac:spMk id="9" creationId="{1F18D9FB-AE34-7AE3-CAC3-4C1CAAEF8BBD}"/>
          </ac:spMkLst>
        </pc:spChg>
        <pc:picChg chg="add mod">
          <ac:chgData name="Paz, Jed Matthew M" userId="S::jpaz6@gatech.edu::6c9ebb77-b819-4654-95d7-a9e398582544" providerId="AD" clId="Web-{68439079-232C-C6CC-9C14-1BEA2B847B0A}" dt="2024-06-13T12:22:38.161" v="74" actId="1076"/>
          <ac:picMkLst>
            <pc:docMk/>
            <pc:sldMk cId="3467723470" sldId="275"/>
            <ac:picMk id="2" creationId="{7C52F137-8887-844B-F8F3-DD2905DDB997}"/>
          </ac:picMkLst>
        </pc:picChg>
        <pc:picChg chg="del">
          <ac:chgData name="Paz, Jed Matthew M" userId="S::jpaz6@gatech.edu::6c9ebb77-b819-4654-95d7-a9e398582544" providerId="AD" clId="Web-{68439079-232C-C6CC-9C14-1BEA2B847B0A}" dt="2024-06-13T12:22:25.488" v="68"/>
          <ac:picMkLst>
            <pc:docMk/>
            <pc:sldMk cId="3467723470" sldId="275"/>
            <ac:picMk id="4" creationId="{EE56EB1F-DD1E-83BA-7926-894D87B92886}"/>
          </ac:picMkLst>
        </pc:picChg>
      </pc:sldChg>
      <pc:sldChg chg="modSp add replId">
        <pc:chgData name="Paz, Jed Matthew M" userId="S::jpaz6@gatech.edu::6c9ebb77-b819-4654-95d7-a9e398582544" providerId="AD" clId="Web-{68439079-232C-C6CC-9C14-1BEA2B847B0A}" dt="2024-06-13T12:24:37.759" v="113" actId="1076"/>
        <pc:sldMkLst>
          <pc:docMk/>
          <pc:sldMk cId="774221108" sldId="276"/>
        </pc:sldMkLst>
        <pc:spChg chg="mod">
          <ac:chgData name="Paz, Jed Matthew M" userId="S::jpaz6@gatech.edu::6c9ebb77-b819-4654-95d7-a9e398582544" providerId="AD" clId="Web-{68439079-232C-C6CC-9C14-1BEA2B847B0A}" dt="2024-06-13T12:24:37.759" v="113" actId="1076"/>
          <ac:spMkLst>
            <pc:docMk/>
            <pc:sldMk cId="774221108" sldId="276"/>
            <ac:spMk id="6" creationId="{39DA218C-163D-E907-8E46-5DA95E8AA53D}"/>
          </ac:spMkLst>
        </pc:spChg>
        <pc:spChg chg="mod">
          <ac:chgData name="Paz, Jed Matthew M" userId="S::jpaz6@gatech.edu::6c9ebb77-b819-4654-95d7-a9e398582544" providerId="AD" clId="Web-{68439079-232C-C6CC-9C14-1BEA2B847B0A}" dt="2024-06-13T12:24:05.289" v="104" actId="20577"/>
          <ac:spMkLst>
            <pc:docMk/>
            <pc:sldMk cId="774221108" sldId="276"/>
            <ac:spMk id="9" creationId="{1F18D9FB-AE34-7AE3-CAC3-4C1CAAEF8BBD}"/>
          </ac:spMkLst>
        </pc:spChg>
      </pc:sldChg>
      <pc:sldChg chg="modSp add replId">
        <pc:chgData name="Paz, Jed Matthew M" userId="S::jpaz6@gatech.edu::6c9ebb77-b819-4654-95d7-a9e398582544" providerId="AD" clId="Web-{68439079-232C-C6CC-9C14-1BEA2B847B0A}" dt="2024-06-13T12:24:30.431" v="111" actId="14100"/>
        <pc:sldMkLst>
          <pc:docMk/>
          <pc:sldMk cId="3146848549" sldId="277"/>
        </pc:sldMkLst>
        <pc:spChg chg="mod">
          <ac:chgData name="Paz, Jed Matthew M" userId="S::jpaz6@gatech.edu::6c9ebb77-b819-4654-95d7-a9e398582544" providerId="AD" clId="Web-{68439079-232C-C6CC-9C14-1BEA2B847B0A}" dt="2024-06-13T12:24:30.431" v="111" actId="14100"/>
          <ac:spMkLst>
            <pc:docMk/>
            <pc:sldMk cId="3146848549" sldId="277"/>
            <ac:spMk id="6" creationId="{39DA218C-163D-E907-8E46-5DA95E8AA53D}"/>
          </ac:spMkLst>
        </pc:spChg>
        <pc:spChg chg="mod">
          <ac:chgData name="Paz, Jed Matthew M" userId="S::jpaz6@gatech.edu::6c9ebb77-b819-4654-95d7-a9e398582544" providerId="AD" clId="Web-{68439079-232C-C6CC-9C14-1BEA2B847B0A}" dt="2024-06-13T12:24:24.900" v="109" actId="20577"/>
          <ac:spMkLst>
            <pc:docMk/>
            <pc:sldMk cId="3146848549" sldId="277"/>
            <ac:spMk id="9" creationId="{1F18D9FB-AE34-7AE3-CAC3-4C1CAAEF8BBD}"/>
          </ac:spMkLst>
        </pc:spChg>
      </pc:sldChg>
      <pc:sldChg chg="addSp modSp add replId">
        <pc:chgData name="Paz, Jed Matthew M" userId="S::jpaz6@gatech.edu::6c9ebb77-b819-4654-95d7-a9e398582544" providerId="AD" clId="Web-{68439079-232C-C6CC-9C14-1BEA2B847B0A}" dt="2024-06-13T12:25:54.106" v="136" actId="20577"/>
        <pc:sldMkLst>
          <pc:docMk/>
          <pc:sldMk cId="1735682323" sldId="278"/>
        </pc:sldMkLst>
        <pc:spChg chg="add mod">
          <ac:chgData name="Paz, Jed Matthew M" userId="S::jpaz6@gatech.edu::6c9ebb77-b819-4654-95d7-a9e398582544" providerId="AD" clId="Web-{68439079-232C-C6CC-9C14-1BEA2B847B0A}" dt="2024-06-13T12:25:10.167" v="120" actId="14100"/>
          <ac:spMkLst>
            <pc:docMk/>
            <pc:sldMk cId="1735682323" sldId="278"/>
            <ac:spMk id="4" creationId="{A82999E9-6799-9415-1AC6-DF24B2A6A1E7}"/>
          </ac:spMkLst>
        </pc:spChg>
        <pc:spChg chg="mod">
          <ac:chgData name="Paz, Jed Matthew M" userId="S::jpaz6@gatech.edu::6c9ebb77-b819-4654-95d7-a9e398582544" providerId="AD" clId="Web-{68439079-232C-C6CC-9C14-1BEA2B847B0A}" dt="2024-06-13T12:25:02.479" v="117" actId="14100"/>
          <ac:spMkLst>
            <pc:docMk/>
            <pc:sldMk cId="1735682323" sldId="278"/>
            <ac:spMk id="6" creationId="{39DA218C-163D-E907-8E46-5DA95E8AA53D}"/>
          </ac:spMkLst>
        </pc:spChg>
        <pc:spChg chg="mod">
          <ac:chgData name="Paz, Jed Matthew M" userId="S::jpaz6@gatech.edu::6c9ebb77-b819-4654-95d7-a9e398582544" providerId="AD" clId="Web-{68439079-232C-C6CC-9C14-1BEA2B847B0A}" dt="2024-06-13T12:25:54.106" v="136" actId="20577"/>
          <ac:spMkLst>
            <pc:docMk/>
            <pc:sldMk cId="1735682323" sldId="278"/>
            <ac:spMk id="9" creationId="{1F18D9FB-AE34-7AE3-CAC3-4C1CAAEF8BBD}"/>
          </ac:spMkLst>
        </pc:spChg>
      </pc:sldChg>
    </pc:docChg>
  </pc:docChgLst>
  <pc:docChgLst>
    <pc:chgData name="McCall, Lauren" userId="S::lmccall7@gatech.edu::0525a10b-d9b0-4c06-a260-852393986b03" providerId="AD" clId="Web-{35816A84-FD0A-47D9-B2E1-F30DC43E990B}"/>
    <pc:docChg chg="addSld delSld modSld sldOrd addMainMaster">
      <pc:chgData name="McCall, Lauren" userId="S::lmccall7@gatech.edu::0525a10b-d9b0-4c06-a260-852393986b03" providerId="AD" clId="Web-{35816A84-FD0A-47D9-B2E1-F30DC43E990B}" dt="2022-09-06T17:38:05.339" v="42"/>
      <pc:docMkLst>
        <pc:docMk/>
      </pc:docMkLst>
      <pc:sldChg chg="addSp">
        <pc:chgData name="McCall, Lauren" userId="S::lmccall7@gatech.edu::0525a10b-d9b0-4c06-a260-852393986b03" providerId="AD" clId="Web-{35816A84-FD0A-47D9-B2E1-F30DC43E990B}" dt="2022-09-06T17:38:05.339" v="42"/>
        <pc:sldMkLst>
          <pc:docMk/>
          <pc:sldMk cId="0" sldId="259"/>
        </pc:sldMkLst>
        <pc:picChg chg="add">
          <ac:chgData name="McCall, Lauren" userId="S::lmccall7@gatech.edu::0525a10b-d9b0-4c06-a260-852393986b03" providerId="AD" clId="Web-{35816A84-FD0A-47D9-B2E1-F30DC43E990B}" dt="2022-09-06T17:38:05.339" v="42"/>
          <ac:picMkLst>
            <pc:docMk/>
            <pc:sldMk cId="0" sldId="259"/>
            <ac:picMk id="6" creationId="{59130FB8-1994-15E2-4646-3C9A19BCD706}"/>
          </ac:picMkLst>
        </pc:picChg>
      </pc:sldChg>
      <pc:sldChg chg="addSp">
        <pc:chgData name="McCall, Lauren" userId="S::lmccall7@gatech.edu::0525a10b-d9b0-4c06-a260-852393986b03" providerId="AD" clId="Web-{35816A84-FD0A-47D9-B2E1-F30DC43E990B}" dt="2022-09-06T17:37:57.901" v="39"/>
        <pc:sldMkLst>
          <pc:docMk/>
          <pc:sldMk cId="0" sldId="260"/>
        </pc:sldMkLst>
        <pc:picChg chg="add">
          <ac:chgData name="McCall, Lauren" userId="S::lmccall7@gatech.edu::0525a10b-d9b0-4c06-a260-852393986b03" providerId="AD" clId="Web-{35816A84-FD0A-47D9-B2E1-F30DC43E990B}" dt="2022-09-06T17:37:57.901" v="39"/>
          <ac:picMkLst>
            <pc:docMk/>
            <pc:sldMk cId="0" sldId="260"/>
            <ac:picMk id="4" creationId="{4BBCD6C6-83F5-72E6-E3B2-E041536C124C}"/>
          </ac:picMkLst>
        </pc:picChg>
      </pc:sldChg>
      <pc:sldChg chg="addSp">
        <pc:chgData name="McCall, Lauren" userId="S::lmccall7@gatech.edu::0525a10b-d9b0-4c06-a260-852393986b03" providerId="AD" clId="Web-{35816A84-FD0A-47D9-B2E1-F30DC43E990B}" dt="2022-09-06T17:38:00.167" v="40"/>
        <pc:sldMkLst>
          <pc:docMk/>
          <pc:sldMk cId="0" sldId="261"/>
        </pc:sldMkLst>
        <pc:picChg chg="add">
          <ac:chgData name="McCall, Lauren" userId="S::lmccall7@gatech.edu::0525a10b-d9b0-4c06-a260-852393986b03" providerId="AD" clId="Web-{35816A84-FD0A-47D9-B2E1-F30DC43E990B}" dt="2022-09-06T17:38:00.167" v="40"/>
          <ac:picMkLst>
            <pc:docMk/>
            <pc:sldMk cId="0" sldId="261"/>
            <ac:picMk id="4" creationId="{1AFA5AC4-EB7B-29DE-5021-8BB9935B7BD4}"/>
          </ac:picMkLst>
        </pc:picChg>
      </pc:sldChg>
      <pc:sldChg chg="addSp">
        <pc:chgData name="McCall, Lauren" userId="S::lmccall7@gatech.edu::0525a10b-d9b0-4c06-a260-852393986b03" providerId="AD" clId="Web-{35816A84-FD0A-47D9-B2E1-F30DC43E990B}" dt="2022-09-06T17:37:43.635" v="38"/>
        <pc:sldMkLst>
          <pc:docMk/>
          <pc:sldMk cId="0" sldId="263"/>
        </pc:sldMkLst>
        <pc:picChg chg="add">
          <ac:chgData name="McCall, Lauren" userId="S::lmccall7@gatech.edu::0525a10b-d9b0-4c06-a260-852393986b03" providerId="AD" clId="Web-{35816A84-FD0A-47D9-B2E1-F30DC43E990B}" dt="2022-09-06T17:37:43.635" v="38"/>
          <ac:picMkLst>
            <pc:docMk/>
            <pc:sldMk cId="0" sldId="263"/>
            <ac:picMk id="4" creationId="{5A635D75-1BE1-2E53-64BE-1BE0863A189F}"/>
          </ac:picMkLst>
        </pc:picChg>
      </pc:sldChg>
      <pc:sldChg chg="addSp">
        <pc:chgData name="McCall, Lauren" userId="S::lmccall7@gatech.edu::0525a10b-d9b0-4c06-a260-852393986b03" providerId="AD" clId="Web-{35816A84-FD0A-47D9-B2E1-F30DC43E990B}" dt="2022-09-06T17:37:31.838" v="36"/>
        <pc:sldMkLst>
          <pc:docMk/>
          <pc:sldMk cId="0" sldId="266"/>
        </pc:sldMkLst>
        <pc:picChg chg="add">
          <ac:chgData name="McCall, Lauren" userId="S::lmccall7@gatech.edu::0525a10b-d9b0-4c06-a260-852393986b03" providerId="AD" clId="Web-{35816A84-FD0A-47D9-B2E1-F30DC43E990B}" dt="2022-09-06T17:37:31.838" v="36"/>
          <ac:picMkLst>
            <pc:docMk/>
            <pc:sldMk cId="0" sldId="266"/>
            <ac:picMk id="4" creationId="{738E6979-B50A-BCEF-5B6F-B5FBF53F9054}"/>
          </ac:picMkLst>
        </pc:picChg>
      </pc:sldChg>
      <pc:sldChg chg="addSp">
        <pc:chgData name="McCall, Lauren" userId="S::lmccall7@gatech.edu::0525a10b-d9b0-4c06-a260-852393986b03" providerId="AD" clId="Web-{35816A84-FD0A-47D9-B2E1-F30DC43E990B}" dt="2022-09-06T17:38:01.901" v="41"/>
        <pc:sldMkLst>
          <pc:docMk/>
          <pc:sldMk cId="976341045" sldId="267"/>
        </pc:sldMkLst>
        <pc:picChg chg="add">
          <ac:chgData name="McCall, Lauren" userId="S::lmccall7@gatech.edu::0525a10b-d9b0-4c06-a260-852393986b03" providerId="AD" clId="Web-{35816A84-FD0A-47D9-B2E1-F30DC43E990B}" dt="2022-09-06T17:38:01.901" v="41"/>
          <ac:picMkLst>
            <pc:docMk/>
            <pc:sldMk cId="976341045" sldId="267"/>
            <ac:picMk id="5" creationId="{6F5EFA13-E116-612F-A932-127442AF3B68}"/>
          </ac:picMkLst>
        </pc:picChg>
      </pc:sldChg>
      <pc:sldChg chg="addSp">
        <pc:chgData name="McCall, Lauren" userId="S::lmccall7@gatech.edu::0525a10b-d9b0-4c06-a260-852393986b03" providerId="AD" clId="Web-{35816A84-FD0A-47D9-B2E1-F30DC43E990B}" dt="2022-09-06T17:37:36.041" v="37"/>
        <pc:sldMkLst>
          <pc:docMk/>
          <pc:sldMk cId="3205113061" sldId="268"/>
        </pc:sldMkLst>
        <pc:picChg chg="add">
          <ac:chgData name="McCall, Lauren" userId="S::lmccall7@gatech.edu::0525a10b-d9b0-4c06-a260-852393986b03" providerId="AD" clId="Web-{35816A84-FD0A-47D9-B2E1-F30DC43E990B}" dt="2022-09-06T17:37:36.041" v="37"/>
          <ac:picMkLst>
            <pc:docMk/>
            <pc:sldMk cId="3205113061" sldId="268"/>
            <ac:picMk id="6" creationId="{986D36CB-AE48-B583-2E12-5E8A34C69AC1}"/>
          </ac:picMkLst>
        </pc:picChg>
      </pc:sldChg>
      <pc:sldChg chg="addSp ord">
        <pc:chgData name="McCall, Lauren" userId="S::lmccall7@gatech.edu::0525a10b-d9b0-4c06-a260-852393986b03" providerId="AD" clId="Web-{35816A84-FD0A-47D9-B2E1-F30DC43E990B}" dt="2022-09-06T17:37:28.947" v="35"/>
        <pc:sldMkLst>
          <pc:docMk/>
          <pc:sldMk cId="3939644511" sldId="269"/>
        </pc:sldMkLst>
        <pc:picChg chg="add">
          <ac:chgData name="McCall, Lauren" userId="S::lmccall7@gatech.edu::0525a10b-d9b0-4c06-a260-852393986b03" providerId="AD" clId="Web-{35816A84-FD0A-47D9-B2E1-F30DC43E990B}" dt="2022-09-06T17:37:28.947" v="35"/>
          <ac:picMkLst>
            <pc:docMk/>
            <pc:sldMk cId="3939644511" sldId="269"/>
            <ac:picMk id="5" creationId="{AD7DE122-401D-A141-1E79-30C15ED6FED7}"/>
          </ac:picMkLst>
        </pc:picChg>
      </pc:sldChg>
      <pc:sldChg chg="new del">
        <pc:chgData name="McCall, Lauren" userId="S::lmccall7@gatech.edu::0525a10b-d9b0-4c06-a260-852393986b03" providerId="AD" clId="Web-{35816A84-FD0A-47D9-B2E1-F30DC43E990B}" dt="2022-09-06T17:37:09.525" v="33"/>
        <pc:sldMkLst>
          <pc:docMk/>
          <pc:sldMk cId="785923877" sldId="270"/>
        </pc:sldMkLst>
      </pc:sldChg>
      <pc:sldChg chg="addSp delSp modSp add">
        <pc:chgData name="McCall, Lauren" userId="S::lmccall7@gatech.edu::0525a10b-d9b0-4c06-a260-852393986b03" providerId="AD" clId="Web-{35816A84-FD0A-47D9-B2E1-F30DC43E990B}" dt="2022-09-06T17:32:50.844" v="7" actId="14100"/>
        <pc:sldMkLst>
          <pc:docMk/>
          <pc:sldMk cId="336636661" sldId="271"/>
        </pc:sldMkLst>
        <pc:picChg chg="add mod">
          <ac:chgData name="McCall, Lauren" userId="S::lmccall7@gatech.edu::0525a10b-d9b0-4c06-a260-852393986b03" providerId="AD" clId="Web-{35816A84-FD0A-47D9-B2E1-F30DC43E990B}" dt="2022-09-06T17:32:50.844" v="7" actId="14100"/>
          <ac:picMkLst>
            <pc:docMk/>
            <pc:sldMk cId="336636661" sldId="271"/>
            <ac:picMk id="2" creationId="{A6949CB9-F094-A457-FA70-380405D9CA45}"/>
          </ac:picMkLst>
        </pc:picChg>
        <pc:picChg chg="del">
          <ac:chgData name="McCall, Lauren" userId="S::lmccall7@gatech.edu::0525a10b-d9b0-4c06-a260-852393986b03" providerId="AD" clId="Web-{35816A84-FD0A-47D9-B2E1-F30DC43E990B}" dt="2022-09-06T17:32:18.406" v="2"/>
          <ac:picMkLst>
            <pc:docMk/>
            <pc:sldMk cId="336636661" sldId="271"/>
            <ac:picMk id="4" creationId="{6B56F605-FBE7-C601-41ED-2D99FB6B107A}"/>
          </ac:picMkLst>
        </pc:picChg>
      </pc:sldChg>
      <pc:sldChg chg="addSp delSp modSp add replId">
        <pc:chgData name="McCall, Lauren" userId="S::lmccall7@gatech.edu::0525a10b-d9b0-4c06-a260-852393986b03" providerId="AD" clId="Web-{35816A84-FD0A-47D9-B2E1-F30DC43E990B}" dt="2022-09-06T17:36:59.321" v="32" actId="20577"/>
        <pc:sldMkLst>
          <pc:docMk/>
          <pc:sldMk cId="2289236361" sldId="272"/>
        </pc:sldMkLst>
        <pc:spChg chg="mod">
          <ac:chgData name="McCall, Lauren" userId="S::lmccall7@gatech.edu::0525a10b-d9b0-4c06-a260-852393986b03" providerId="AD" clId="Web-{35816A84-FD0A-47D9-B2E1-F30DC43E990B}" dt="2022-09-06T17:33:50.378" v="24" actId="20577"/>
          <ac:spMkLst>
            <pc:docMk/>
            <pc:sldMk cId="2289236361" sldId="272"/>
            <ac:spMk id="5" creationId="{4B3B96B2-6F18-0E45-3F26-FB6C1EF2D110}"/>
          </ac:spMkLst>
        </pc:spChg>
        <pc:spChg chg="del mod">
          <ac:chgData name="McCall, Lauren" userId="S::lmccall7@gatech.edu::0525a10b-d9b0-4c06-a260-852393986b03" providerId="AD" clId="Web-{35816A84-FD0A-47D9-B2E1-F30DC43E990B}" dt="2022-09-06T17:33:24.471" v="15"/>
          <ac:spMkLst>
            <pc:docMk/>
            <pc:sldMk cId="2289236361" sldId="272"/>
            <ac:spMk id="6" creationId="{F03E97C3-A03D-6A49-907D-1C9AAEED02FF}"/>
          </ac:spMkLst>
        </pc:spChg>
        <pc:spChg chg="add mod">
          <ac:chgData name="McCall, Lauren" userId="S::lmccall7@gatech.edu::0525a10b-d9b0-4c06-a260-852393986b03" providerId="AD" clId="Web-{35816A84-FD0A-47D9-B2E1-F30DC43E990B}" dt="2022-09-06T17:33:45.659" v="20" actId="1076"/>
          <ac:spMkLst>
            <pc:docMk/>
            <pc:sldMk cId="2289236361" sldId="272"/>
            <ac:spMk id="7" creationId="{C6807676-4AFA-4238-AC63-A0A03D1604F3}"/>
          </ac:spMkLst>
        </pc:spChg>
        <pc:spChg chg="mod">
          <ac:chgData name="McCall, Lauren" userId="S::lmccall7@gatech.edu::0525a10b-d9b0-4c06-a260-852393986b03" providerId="AD" clId="Web-{35816A84-FD0A-47D9-B2E1-F30DC43E990B}" dt="2022-09-06T17:36:59.321" v="32" actId="20577"/>
          <ac:spMkLst>
            <pc:docMk/>
            <pc:sldMk cId="2289236361" sldId="272"/>
            <ac:spMk id="16" creationId="{00000000-0000-0000-0000-000000000000}"/>
          </ac:spMkLst>
        </pc:spChg>
        <pc:spChg chg="mod">
          <ac:chgData name="McCall, Lauren" userId="S::lmccall7@gatech.edu::0525a10b-d9b0-4c06-a260-852393986b03" providerId="AD" clId="Web-{35816A84-FD0A-47D9-B2E1-F30DC43E990B}" dt="2022-09-06T17:33:40.346" v="19" actId="1076"/>
          <ac:spMkLst>
            <pc:docMk/>
            <pc:sldMk cId="2289236361" sldId="272"/>
            <ac:spMk id="18" creationId="{9F7353BA-DD15-16FE-0FAA-A4F7EDCCA4D1}"/>
          </ac:spMkLst>
        </pc:spChg>
        <pc:spChg chg="del">
          <ac:chgData name="McCall, Lauren" userId="S::lmccall7@gatech.edu::0525a10b-d9b0-4c06-a260-852393986b03" providerId="AD" clId="Web-{35816A84-FD0A-47D9-B2E1-F30DC43E990B}" dt="2022-09-06T17:33:26.142" v="16"/>
          <ac:spMkLst>
            <pc:docMk/>
            <pc:sldMk cId="2289236361" sldId="272"/>
            <ac:spMk id="20" creationId="{4A1DA492-8CC3-ACF3-AA89-BEB71D11BB69}"/>
          </ac:spMkLst>
        </pc:spChg>
        <pc:picChg chg="del">
          <ac:chgData name="McCall, Lauren" userId="S::lmccall7@gatech.edu::0525a10b-d9b0-4c06-a260-852393986b03" providerId="AD" clId="Web-{35816A84-FD0A-47D9-B2E1-F30DC43E990B}" dt="2022-09-06T17:32:53.923" v="9"/>
          <ac:picMkLst>
            <pc:docMk/>
            <pc:sldMk cId="2289236361" sldId="272"/>
            <ac:picMk id="2" creationId="{A6949CB9-F094-A457-FA70-380405D9CA45}"/>
          </ac:picMkLst>
        </pc:picChg>
        <pc:picChg chg="add mod">
          <ac:chgData name="McCall, Lauren" userId="S::lmccall7@gatech.edu::0525a10b-d9b0-4c06-a260-852393986b03" providerId="AD" clId="Web-{35816A84-FD0A-47D9-B2E1-F30DC43E990B}" dt="2022-09-06T17:33:07.501" v="12" actId="14100"/>
          <ac:picMkLst>
            <pc:docMk/>
            <pc:sldMk cId="2289236361" sldId="272"/>
            <ac:picMk id="4" creationId="{1255E2E6-3E12-A75A-50C3-F4FA5488282C}"/>
          </ac:picMkLst>
        </pc:picChg>
      </pc:sldChg>
      <pc:sldMasterChg chg="add addSldLayout">
        <pc:chgData name="McCall, Lauren" userId="S::lmccall7@gatech.edu::0525a10b-d9b0-4c06-a260-852393986b03" providerId="AD" clId="Web-{35816A84-FD0A-47D9-B2E1-F30DC43E990B}" dt="2022-09-06T17:30:53.481" v="1"/>
        <pc:sldMasterMkLst>
          <pc:docMk/>
          <pc:sldMasterMk cId="0" sldId="2147483661"/>
        </pc:sldMasterMkLst>
        <pc:sldLayoutChg chg="add">
          <pc:chgData name="McCall, Lauren" userId="S::lmccall7@gatech.edu::0525a10b-d9b0-4c06-a260-852393986b03" providerId="AD" clId="Web-{35816A84-FD0A-47D9-B2E1-F30DC43E990B}" dt="2022-09-06T17:30:53.481" v="1"/>
          <pc:sldLayoutMkLst>
            <pc:docMk/>
            <pc:sldMasterMk cId="0" sldId="2147483661"/>
            <pc:sldLayoutMk cId="2691756492" sldId="2147483660"/>
          </pc:sldLayoutMkLst>
        </pc:sldLayoutChg>
        <pc:sldLayoutChg chg="add">
          <pc:chgData name="McCall, Lauren" userId="S::lmccall7@gatech.edu::0525a10b-d9b0-4c06-a260-852393986b03" providerId="AD" clId="Web-{35816A84-FD0A-47D9-B2E1-F30DC43E990B}" dt="2022-09-06T17:30:53.481" v="1"/>
          <pc:sldLayoutMkLst>
            <pc:docMk/>
            <pc:sldMasterMk cId="0" sldId="2147483661"/>
            <pc:sldLayoutMk cId="0" sldId="2147483662"/>
          </pc:sldLayoutMkLst>
        </pc:sldLayoutChg>
        <pc:sldLayoutChg chg="add">
          <pc:chgData name="McCall, Lauren" userId="S::lmccall7@gatech.edu::0525a10b-d9b0-4c06-a260-852393986b03" providerId="AD" clId="Web-{35816A84-FD0A-47D9-B2E1-F30DC43E990B}" dt="2022-09-06T17:30:53.481" v="1"/>
          <pc:sldLayoutMkLst>
            <pc:docMk/>
            <pc:sldMasterMk cId="0" sldId="2147483661"/>
            <pc:sldLayoutMk cId="0" sldId="2147483663"/>
          </pc:sldLayoutMkLst>
        </pc:sldLayoutChg>
        <pc:sldLayoutChg chg="add">
          <pc:chgData name="McCall, Lauren" userId="S::lmccall7@gatech.edu::0525a10b-d9b0-4c06-a260-852393986b03" providerId="AD" clId="Web-{35816A84-FD0A-47D9-B2E1-F30DC43E990B}" dt="2022-09-06T17:30:53.481" v="1"/>
          <pc:sldLayoutMkLst>
            <pc:docMk/>
            <pc:sldMasterMk cId="0" sldId="2147483661"/>
            <pc:sldLayoutMk cId="0" sldId="2147483664"/>
          </pc:sldLayoutMkLst>
        </pc:sldLayoutChg>
        <pc:sldLayoutChg chg="add">
          <pc:chgData name="McCall, Lauren" userId="S::lmccall7@gatech.edu::0525a10b-d9b0-4c06-a260-852393986b03" providerId="AD" clId="Web-{35816A84-FD0A-47D9-B2E1-F30DC43E990B}" dt="2022-09-06T17:30:53.481" v="1"/>
          <pc:sldLayoutMkLst>
            <pc:docMk/>
            <pc:sldMasterMk cId="0" sldId="2147483661"/>
            <pc:sldLayoutMk cId="0" sldId="2147483665"/>
          </pc:sldLayoutMkLst>
        </pc:sldLayoutChg>
        <pc:sldLayoutChg chg="add">
          <pc:chgData name="McCall, Lauren" userId="S::lmccall7@gatech.edu::0525a10b-d9b0-4c06-a260-852393986b03" providerId="AD" clId="Web-{35816A84-FD0A-47D9-B2E1-F30DC43E990B}" dt="2022-09-06T17:30:53.481" v="1"/>
          <pc:sldLayoutMkLst>
            <pc:docMk/>
            <pc:sldMasterMk cId="0" sldId="2147483661"/>
            <pc:sldLayoutMk cId="0" sldId="2147483666"/>
          </pc:sldLayoutMkLst>
        </pc:sldLayoutChg>
        <pc:sldLayoutChg chg="add">
          <pc:chgData name="McCall, Lauren" userId="S::lmccall7@gatech.edu::0525a10b-d9b0-4c06-a260-852393986b03" providerId="AD" clId="Web-{35816A84-FD0A-47D9-B2E1-F30DC43E990B}" dt="2022-09-06T17:30:53.481" v="1"/>
          <pc:sldLayoutMkLst>
            <pc:docMk/>
            <pc:sldMasterMk cId="0" sldId="2147483661"/>
            <pc:sldLayoutMk cId="0" sldId="2147483667"/>
          </pc:sldLayoutMkLst>
        </pc:sldLayoutChg>
        <pc:sldLayoutChg chg="add">
          <pc:chgData name="McCall, Lauren" userId="S::lmccall7@gatech.edu::0525a10b-d9b0-4c06-a260-852393986b03" providerId="AD" clId="Web-{35816A84-FD0A-47D9-B2E1-F30DC43E990B}" dt="2022-09-06T17:30:53.481" v="1"/>
          <pc:sldLayoutMkLst>
            <pc:docMk/>
            <pc:sldMasterMk cId="0" sldId="2147483661"/>
            <pc:sldLayoutMk cId="0" sldId="2147483668"/>
          </pc:sldLayoutMkLst>
        </pc:sldLayoutChg>
        <pc:sldLayoutChg chg="add">
          <pc:chgData name="McCall, Lauren" userId="S::lmccall7@gatech.edu::0525a10b-d9b0-4c06-a260-852393986b03" providerId="AD" clId="Web-{35816A84-FD0A-47D9-B2E1-F30DC43E990B}" dt="2022-09-06T17:30:53.481" v="1"/>
          <pc:sldLayoutMkLst>
            <pc:docMk/>
            <pc:sldMasterMk cId="0" sldId="2147483661"/>
            <pc:sldLayoutMk cId="0" sldId="2147483669"/>
          </pc:sldLayoutMkLst>
        </pc:sldLayoutChg>
        <pc:sldLayoutChg chg="add">
          <pc:chgData name="McCall, Lauren" userId="S::lmccall7@gatech.edu::0525a10b-d9b0-4c06-a260-852393986b03" providerId="AD" clId="Web-{35816A84-FD0A-47D9-B2E1-F30DC43E990B}" dt="2022-09-06T17:30:53.481" v="1"/>
          <pc:sldLayoutMkLst>
            <pc:docMk/>
            <pc:sldMasterMk cId="0" sldId="2147483661"/>
            <pc:sldLayoutMk cId="0" sldId="2147483670"/>
          </pc:sldLayoutMkLst>
        </pc:sldLayoutChg>
        <pc:sldLayoutChg chg="add">
          <pc:chgData name="McCall, Lauren" userId="S::lmccall7@gatech.edu::0525a10b-d9b0-4c06-a260-852393986b03" providerId="AD" clId="Web-{35816A84-FD0A-47D9-B2E1-F30DC43E990B}" dt="2022-09-06T17:30:53.481" v="1"/>
          <pc:sldLayoutMkLst>
            <pc:docMk/>
            <pc:sldMasterMk cId="0" sldId="2147483661"/>
            <pc:sldLayoutMk cId="0" sldId="2147483671"/>
          </pc:sldLayoutMkLst>
        </pc:sldLayoutChg>
        <pc:sldLayoutChg chg="add">
          <pc:chgData name="McCall, Lauren" userId="S::lmccall7@gatech.edu::0525a10b-d9b0-4c06-a260-852393986b03" providerId="AD" clId="Web-{35816A84-FD0A-47D9-B2E1-F30DC43E990B}" dt="2022-09-06T17:30:53.481" v="1"/>
          <pc:sldLayoutMkLst>
            <pc:docMk/>
            <pc:sldMasterMk cId="0" sldId="2147483661"/>
            <pc:sldLayoutMk cId="0" sldId="2147483672"/>
          </pc:sldLayoutMkLst>
        </pc:sldLayoutChg>
      </pc:sldMasterChg>
    </pc:docChg>
  </pc:docChgLst>
  <pc:docChgLst>
    <pc:chgData name="McCall, Lauren" userId="S::lmccall7@gatech.edu::0525a10b-d9b0-4c06-a260-852393986b03" providerId="AD" clId="Web-{C996D21E-2B84-4CC6-AAE2-C5B205831189}"/>
    <pc:docChg chg="modSld">
      <pc:chgData name="McCall, Lauren" userId="S::lmccall7@gatech.edu::0525a10b-d9b0-4c06-a260-852393986b03" providerId="AD" clId="Web-{C996D21E-2B84-4CC6-AAE2-C5B205831189}" dt="2022-07-28T01:17:44.864" v="7"/>
      <pc:docMkLst>
        <pc:docMk/>
      </pc:docMkLst>
      <pc:sldChg chg="modSp modNotes">
        <pc:chgData name="McCall, Lauren" userId="S::lmccall7@gatech.edu::0525a10b-d9b0-4c06-a260-852393986b03" providerId="AD" clId="Web-{C996D21E-2B84-4CC6-AAE2-C5B205831189}" dt="2022-07-28T01:17:44.864" v="7"/>
        <pc:sldMkLst>
          <pc:docMk/>
          <pc:sldMk cId="0" sldId="266"/>
        </pc:sldMkLst>
        <pc:spChg chg="mod">
          <ac:chgData name="McCall, Lauren" userId="S::lmccall7@gatech.edu::0525a10b-d9b0-4c06-a260-852393986b03" providerId="AD" clId="Web-{C996D21E-2B84-4CC6-AAE2-C5B205831189}" dt="2022-07-28T01:17:30.801" v="3" actId="20577"/>
          <ac:spMkLst>
            <pc:docMk/>
            <pc:sldMk cId="0" sldId="266"/>
            <ac:spMk id="190" creationId="{00000000-0000-0000-0000-000000000000}"/>
          </ac:spMkLst>
        </pc:spChg>
      </pc:sldChg>
    </pc:docChg>
  </pc:docChgLst>
  <pc:docChgLst>
    <pc:chgData clId="Web-{2125ABDC-4DD4-4E7A-8FD6-27F2DC8675BF}"/>
    <pc:docChg chg="modSld">
      <pc:chgData name="" userId="" providerId="" clId="Web-{2125ABDC-4DD4-4E7A-8FD6-27F2DC8675BF}" dt="2022-08-19T18:01:44.271" v="0"/>
      <pc:docMkLst>
        <pc:docMk/>
      </pc:docMkLst>
      <pc:sldChg chg="delSp">
        <pc:chgData name="" userId="" providerId="" clId="Web-{2125ABDC-4DD4-4E7A-8FD6-27F2DC8675BF}" dt="2022-08-19T18:01:44.271" v="0"/>
        <pc:sldMkLst>
          <pc:docMk/>
          <pc:sldMk cId="0" sldId="256"/>
        </pc:sldMkLst>
        <pc:picChg chg="del">
          <ac:chgData name="" userId="" providerId="" clId="Web-{2125ABDC-4DD4-4E7A-8FD6-27F2DC8675BF}" dt="2022-08-19T18:01:44.271" v="0"/>
          <ac:picMkLst>
            <pc:docMk/>
            <pc:sldMk cId="0" sldId="256"/>
            <ac:picMk id="80" creationId="{00000000-0000-0000-0000-000000000000}"/>
          </ac:picMkLst>
        </pc:picChg>
      </pc:sldChg>
    </pc:docChg>
  </pc:docChgLst>
  <pc:docChgLst>
    <pc:chgData name="Edwards, Douglas" userId="S::dedwards7@gatech.edu::c1a94ccf-7d62-4a44-bbe9-4639a4150ebf" providerId="AD" clId="Web-{68823499-9474-4BF2-9AEA-51857767A645}"/>
    <pc:docChg chg="mod">
      <pc:chgData name="Edwards, Douglas" userId="S::dedwards7@gatech.edu::c1a94ccf-7d62-4a44-bbe9-4639a4150ebf" providerId="AD" clId="Web-{68823499-9474-4BF2-9AEA-51857767A645}" dt="2022-07-26T16:00:17.963" v="3"/>
      <pc:docMkLst>
        <pc:docMk/>
      </pc:docMkLst>
      <pc:sldChg chg="addCm">
        <pc:chgData name="Edwards, Douglas" userId="S::dedwards7@gatech.edu::c1a94ccf-7d62-4a44-bbe9-4639a4150ebf" providerId="AD" clId="Web-{68823499-9474-4BF2-9AEA-51857767A645}" dt="2022-07-26T15:57:19.740" v="1"/>
        <pc:sldMkLst>
          <pc:docMk/>
          <pc:sldMk cId="0" sldId="261"/>
        </pc:sldMkLst>
      </pc:sldChg>
      <pc:sldChg chg="addCm">
        <pc:chgData name="Edwards, Douglas" userId="S::dedwards7@gatech.edu::c1a94ccf-7d62-4a44-bbe9-4639a4150ebf" providerId="AD" clId="Web-{68823499-9474-4BF2-9AEA-51857767A645}" dt="2022-07-26T15:59:36.884" v="2"/>
        <pc:sldMkLst>
          <pc:docMk/>
          <pc:sldMk cId="0" sldId="263"/>
        </pc:sldMkLst>
      </pc:sldChg>
      <pc:sldChg chg="addCm">
        <pc:chgData name="Edwards, Douglas" userId="S::dedwards7@gatech.edu::c1a94ccf-7d62-4a44-bbe9-4639a4150ebf" providerId="AD" clId="Web-{68823499-9474-4BF2-9AEA-51857767A645}" dt="2022-07-26T16:00:17.963" v="3"/>
        <pc:sldMkLst>
          <pc:docMk/>
          <pc:sldMk cId="0" sldId="266"/>
        </pc:sldMkLst>
      </pc:sldChg>
    </pc:docChg>
  </pc:docChgLst>
  <pc:docChgLst>
    <pc:chgData name="McCall, Lauren" userId="S::lmccall7@gatech.edu::0525a10b-d9b0-4c06-a260-852393986b03" providerId="AD" clId="Web-{7B2780F3-567E-4A88-B54D-D5A0798CD4AF}"/>
    <pc:docChg chg="modSld">
      <pc:chgData name="McCall, Lauren" userId="S::lmccall7@gatech.edu::0525a10b-d9b0-4c06-a260-852393986b03" providerId="AD" clId="Web-{7B2780F3-567E-4A88-B54D-D5A0798CD4AF}" dt="2022-09-27T16:48:51.988" v="11" actId="20577"/>
      <pc:docMkLst>
        <pc:docMk/>
      </pc:docMkLst>
      <pc:sldChg chg="modSp">
        <pc:chgData name="McCall, Lauren" userId="S::lmccall7@gatech.edu::0525a10b-d9b0-4c06-a260-852393986b03" providerId="AD" clId="Web-{7B2780F3-567E-4A88-B54D-D5A0798CD4AF}" dt="2022-09-27T16:47:37.439" v="0" actId="20577"/>
        <pc:sldMkLst>
          <pc:docMk/>
          <pc:sldMk cId="0" sldId="259"/>
        </pc:sldMkLst>
        <pc:spChg chg="mod">
          <ac:chgData name="McCall, Lauren" userId="S::lmccall7@gatech.edu::0525a10b-d9b0-4c06-a260-852393986b03" providerId="AD" clId="Web-{7B2780F3-567E-4A88-B54D-D5A0798CD4AF}" dt="2022-09-27T16:47:37.439" v="0" actId="20577"/>
          <ac:spMkLst>
            <pc:docMk/>
            <pc:sldMk cId="0" sldId="259"/>
            <ac:spMk id="3" creationId="{7B042C46-6543-C32E-369E-48A36C025273}"/>
          </ac:spMkLst>
        </pc:spChg>
      </pc:sldChg>
      <pc:sldChg chg="modSp">
        <pc:chgData name="McCall, Lauren" userId="S::lmccall7@gatech.edu::0525a10b-d9b0-4c06-a260-852393986b03" providerId="AD" clId="Web-{7B2780F3-567E-4A88-B54D-D5A0798CD4AF}" dt="2022-09-27T16:48:16.160" v="7" actId="20577"/>
        <pc:sldMkLst>
          <pc:docMk/>
          <pc:sldMk cId="0" sldId="263"/>
        </pc:sldMkLst>
        <pc:spChg chg="mod">
          <ac:chgData name="McCall, Lauren" userId="S::lmccall7@gatech.edu::0525a10b-d9b0-4c06-a260-852393986b03" providerId="AD" clId="Web-{7B2780F3-567E-4A88-B54D-D5A0798CD4AF}" dt="2022-09-27T16:48:16.160" v="7" actId="20577"/>
          <ac:spMkLst>
            <pc:docMk/>
            <pc:sldMk cId="0" sldId="263"/>
            <ac:spMk id="159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7B2780F3-567E-4A88-B54D-D5A0798CD4AF}" dt="2022-09-27T16:48:23.643" v="8" actId="20577"/>
        <pc:sldMkLst>
          <pc:docMk/>
          <pc:sldMk cId="3205113061" sldId="268"/>
        </pc:sldMkLst>
        <pc:spChg chg="mod">
          <ac:chgData name="McCall, Lauren" userId="S::lmccall7@gatech.edu::0525a10b-d9b0-4c06-a260-852393986b03" providerId="AD" clId="Web-{7B2780F3-567E-4A88-B54D-D5A0798CD4AF}" dt="2022-09-27T16:48:23.643" v="8" actId="20577"/>
          <ac:spMkLst>
            <pc:docMk/>
            <pc:sldMk cId="3205113061" sldId="268"/>
            <ac:spMk id="3" creationId="{7A87B13A-6CE7-E759-01A8-C51876AD2582}"/>
          </ac:spMkLst>
        </pc:spChg>
      </pc:sldChg>
      <pc:sldChg chg="modSp">
        <pc:chgData name="McCall, Lauren" userId="S::lmccall7@gatech.edu::0525a10b-d9b0-4c06-a260-852393986b03" providerId="AD" clId="Web-{7B2780F3-567E-4A88-B54D-D5A0798CD4AF}" dt="2022-09-27T16:48:51.988" v="11" actId="20577"/>
        <pc:sldMkLst>
          <pc:docMk/>
          <pc:sldMk cId="3939644511" sldId="269"/>
        </pc:sldMkLst>
        <pc:spChg chg="mod">
          <ac:chgData name="McCall, Lauren" userId="S::lmccall7@gatech.edu::0525a10b-d9b0-4c06-a260-852393986b03" providerId="AD" clId="Web-{7B2780F3-567E-4A88-B54D-D5A0798CD4AF}" dt="2022-09-27T16:48:51.988" v="11" actId="20577"/>
          <ac:spMkLst>
            <pc:docMk/>
            <pc:sldMk cId="3939644511" sldId="269"/>
            <ac:spMk id="2" creationId="{A59906FE-D9D1-45A5-4F58-F856AE33CFA4}"/>
          </ac:spMkLst>
        </pc:spChg>
      </pc:sldChg>
      <pc:sldChg chg="modSp">
        <pc:chgData name="McCall, Lauren" userId="S::lmccall7@gatech.edu::0525a10b-d9b0-4c06-a260-852393986b03" providerId="AD" clId="Web-{7B2780F3-567E-4A88-B54D-D5A0798CD4AF}" dt="2022-09-27T16:48:44.550" v="10" actId="20577"/>
        <pc:sldMkLst>
          <pc:docMk/>
          <pc:sldMk cId="336636661" sldId="271"/>
        </pc:sldMkLst>
        <pc:spChg chg="mod">
          <ac:chgData name="McCall, Lauren" userId="S::lmccall7@gatech.edu::0525a10b-d9b0-4c06-a260-852393986b03" providerId="AD" clId="Web-{7B2780F3-567E-4A88-B54D-D5A0798CD4AF}" dt="2022-09-27T16:48:44.550" v="10" actId="20577"/>
          <ac:spMkLst>
            <pc:docMk/>
            <pc:sldMk cId="336636661" sldId="271"/>
            <ac:spMk id="16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7B2780F3-567E-4A88-B54D-D5A0798CD4AF}" dt="2022-09-27T16:47:59.393" v="6" actId="20577"/>
        <pc:sldMkLst>
          <pc:docMk/>
          <pc:sldMk cId="141632" sldId="273"/>
        </pc:sldMkLst>
        <pc:spChg chg="mod">
          <ac:chgData name="McCall, Lauren" userId="S::lmccall7@gatech.edu::0525a10b-d9b0-4c06-a260-852393986b03" providerId="AD" clId="Web-{7B2780F3-567E-4A88-B54D-D5A0798CD4AF}" dt="2022-09-27T16:47:59.393" v="6" actId="20577"/>
          <ac:spMkLst>
            <pc:docMk/>
            <pc:sldMk cId="141632" sldId="273"/>
            <ac:spMk id="3" creationId="{7B042C46-6543-C32E-369E-48A36C025273}"/>
          </ac:spMkLst>
        </pc:spChg>
      </pc:sldChg>
      <pc:sldChg chg="modSp">
        <pc:chgData name="McCall, Lauren" userId="S::lmccall7@gatech.edu::0525a10b-d9b0-4c06-a260-852393986b03" providerId="AD" clId="Web-{7B2780F3-567E-4A88-B54D-D5A0798CD4AF}" dt="2022-09-27T16:47:51.174" v="3" actId="20577"/>
        <pc:sldMkLst>
          <pc:docMk/>
          <pc:sldMk cId="2309011855" sldId="274"/>
        </pc:sldMkLst>
        <pc:spChg chg="mod">
          <ac:chgData name="McCall, Lauren" userId="S::lmccall7@gatech.edu::0525a10b-d9b0-4c06-a260-852393986b03" providerId="AD" clId="Web-{7B2780F3-567E-4A88-B54D-D5A0798CD4AF}" dt="2022-09-27T16:47:51.174" v="3" actId="20577"/>
          <ac:spMkLst>
            <pc:docMk/>
            <pc:sldMk cId="2309011855" sldId="274"/>
            <ac:spMk id="3" creationId="{7B042C46-6543-C32E-369E-48A36C025273}"/>
          </ac:spMkLst>
        </pc:spChg>
      </pc:sldChg>
    </pc:docChg>
  </pc:docChgLst>
  <pc:docChgLst>
    <pc:chgData name="McCall, Lauren" userId="S::lmccall7@gatech.edu::0525a10b-d9b0-4c06-a260-852393986b03" providerId="AD" clId="Web-{7B73E6B2-A093-46F6-84D5-48C49A9ADA80}"/>
    <pc:docChg chg="modSld">
      <pc:chgData name="McCall, Lauren" userId="S::lmccall7@gatech.edu::0525a10b-d9b0-4c06-a260-852393986b03" providerId="AD" clId="Web-{7B73E6B2-A093-46F6-84D5-48C49A9ADA80}" dt="2022-09-04T19:49:46.312" v="3" actId="20577"/>
      <pc:docMkLst>
        <pc:docMk/>
      </pc:docMkLst>
      <pc:sldChg chg="modSp">
        <pc:chgData name="McCall, Lauren" userId="S::lmccall7@gatech.edu::0525a10b-d9b0-4c06-a260-852393986b03" providerId="AD" clId="Web-{7B73E6B2-A093-46F6-84D5-48C49A9ADA80}" dt="2022-09-04T19:49:46.312" v="3" actId="20577"/>
        <pc:sldMkLst>
          <pc:docMk/>
          <pc:sldMk cId="0" sldId="256"/>
        </pc:sldMkLst>
        <pc:spChg chg="mod">
          <ac:chgData name="McCall, Lauren" userId="S::lmccall7@gatech.edu::0525a10b-d9b0-4c06-a260-852393986b03" providerId="AD" clId="Web-{7B73E6B2-A093-46F6-84D5-48C49A9ADA80}" dt="2022-09-04T19:49:46.312" v="3" actId="20577"/>
          <ac:spMkLst>
            <pc:docMk/>
            <pc:sldMk cId="0" sldId="256"/>
            <ac:spMk id="76" creationId="{00000000-0000-0000-0000-000000000000}"/>
          </ac:spMkLst>
        </pc:spChg>
        <pc:picChg chg="mod">
          <ac:chgData name="McCall, Lauren" userId="S::lmccall7@gatech.edu::0525a10b-d9b0-4c06-a260-852393986b03" providerId="AD" clId="Web-{7B73E6B2-A093-46F6-84D5-48C49A9ADA80}" dt="2022-09-04T19:49:40.171" v="1" actId="1076"/>
          <ac:picMkLst>
            <pc:docMk/>
            <pc:sldMk cId="0" sldId="256"/>
            <ac:picMk id="79" creationId="{00000000-0000-0000-0000-000000000000}"/>
          </ac:picMkLst>
        </pc:picChg>
      </pc:sldChg>
    </pc:docChg>
  </pc:docChgLst>
  <pc:docChgLst>
    <pc:chgData name="McCall, Lauren" userId="S::lmccall7@gatech.edu::0525a10b-d9b0-4c06-a260-852393986b03" providerId="AD" clId="Web-{D1972167-5116-4400-B038-DF042FB097FF}"/>
    <pc:docChg chg="addSld modSld">
      <pc:chgData name="McCall, Lauren" userId="S::lmccall7@gatech.edu::0525a10b-d9b0-4c06-a260-852393986b03" providerId="AD" clId="Web-{D1972167-5116-4400-B038-DF042FB097FF}" dt="2022-09-07T22:48:07.940" v="79" actId="1076"/>
      <pc:docMkLst>
        <pc:docMk/>
      </pc:docMkLst>
      <pc:sldChg chg="addSp delSp modSp">
        <pc:chgData name="McCall, Lauren" userId="S::lmccall7@gatech.edu::0525a10b-d9b0-4c06-a260-852393986b03" providerId="AD" clId="Web-{D1972167-5116-4400-B038-DF042FB097FF}" dt="2022-09-07T22:48:07.940" v="79" actId="1076"/>
        <pc:sldMkLst>
          <pc:docMk/>
          <pc:sldMk cId="0" sldId="259"/>
        </pc:sldMkLst>
        <pc:spChg chg="mod">
          <ac:chgData name="McCall, Lauren" userId="S::lmccall7@gatech.edu::0525a10b-d9b0-4c06-a260-852393986b03" providerId="AD" clId="Web-{D1972167-5116-4400-B038-DF042FB097FF}" dt="2022-09-07T22:48:07.940" v="79" actId="1076"/>
          <ac:spMkLst>
            <pc:docMk/>
            <pc:sldMk cId="0" sldId="259"/>
            <ac:spMk id="3" creationId="{7B042C46-6543-C32E-369E-48A36C025273}"/>
          </ac:spMkLst>
        </pc:spChg>
        <pc:spChg chg="mod">
          <ac:chgData name="McCall, Lauren" userId="S::lmccall7@gatech.edu::0525a10b-d9b0-4c06-a260-852393986b03" providerId="AD" clId="Web-{D1972167-5116-4400-B038-DF042FB097FF}" dt="2022-09-07T22:43:28.072" v="11" actId="20577"/>
          <ac:spMkLst>
            <pc:docMk/>
            <pc:sldMk cId="0" sldId="259"/>
            <ac:spMk id="115" creationId="{00000000-0000-0000-0000-000000000000}"/>
          </ac:spMkLst>
        </pc:spChg>
        <pc:picChg chg="del">
          <ac:chgData name="McCall, Lauren" userId="S::lmccall7@gatech.edu::0525a10b-d9b0-4c06-a260-852393986b03" providerId="AD" clId="Web-{D1972167-5116-4400-B038-DF042FB097FF}" dt="2022-09-07T22:43:04.712" v="1"/>
          <ac:picMkLst>
            <pc:docMk/>
            <pc:sldMk cId="0" sldId="259"/>
            <ac:picMk id="2" creationId="{B110BD78-C050-B255-178D-CCAD9A4A2473}"/>
          </ac:picMkLst>
        </pc:picChg>
        <pc:picChg chg="add mod">
          <ac:chgData name="McCall, Lauren" userId="S::lmccall7@gatech.edu::0525a10b-d9b0-4c06-a260-852393986b03" providerId="AD" clId="Web-{D1972167-5116-4400-B038-DF042FB097FF}" dt="2022-09-07T22:43:20.197" v="4" actId="14100"/>
          <ac:picMkLst>
            <pc:docMk/>
            <pc:sldMk cId="0" sldId="259"/>
            <ac:picMk id="4" creationId="{4BC3C50C-6B8F-D7B1-2DC4-5CF60055F516}"/>
          </ac:picMkLst>
        </pc:picChg>
      </pc:sldChg>
      <pc:sldChg chg="add replId">
        <pc:chgData name="McCall, Lauren" userId="S::lmccall7@gatech.edu::0525a10b-d9b0-4c06-a260-852393986b03" providerId="AD" clId="Web-{D1972167-5116-4400-B038-DF042FB097FF}" dt="2022-09-07T22:42:53.539" v="0"/>
        <pc:sldMkLst>
          <pc:docMk/>
          <pc:sldMk cId="141632" sldId="273"/>
        </pc:sldMkLst>
      </pc:sldChg>
    </pc:docChg>
  </pc:docChgLst>
  <pc:docChgLst>
    <pc:chgData name="McCall, Lauren" userId="S::lmccall7@gatech.edu::0525a10b-d9b0-4c06-a260-852393986b03" providerId="AD" clId="Web-{9DAC2F7B-E6AD-4EFE-8999-C263FCD70755}"/>
    <pc:docChg chg="modSld">
      <pc:chgData name="McCall, Lauren" userId="S::lmccall7@gatech.edu::0525a10b-d9b0-4c06-a260-852393986b03" providerId="AD" clId="Web-{9DAC2F7B-E6AD-4EFE-8999-C263FCD70755}" dt="2022-07-26T18:13:05.094" v="2" actId="20577"/>
      <pc:docMkLst>
        <pc:docMk/>
      </pc:docMkLst>
      <pc:sldChg chg="modSp">
        <pc:chgData name="McCall, Lauren" userId="S::lmccall7@gatech.edu::0525a10b-d9b0-4c06-a260-852393986b03" providerId="AD" clId="Web-{9DAC2F7B-E6AD-4EFE-8999-C263FCD70755}" dt="2022-07-26T18:13:05.094" v="2" actId="20577"/>
        <pc:sldMkLst>
          <pc:docMk/>
          <pc:sldMk cId="0" sldId="260"/>
        </pc:sldMkLst>
        <pc:spChg chg="mod">
          <ac:chgData name="McCall, Lauren" userId="S::lmccall7@gatech.edu::0525a10b-d9b0-4c06-a260-852393986b03" providerId="AD" clId="Web-{9DAC2F7B-E6AD-4EFE-8999-C263FCD70755}" dt="2022-07-26T18:13:05.094" v="2" actId="20577"/>
          <ac:spMkLst>
            <pc:docMk/>
            <pc:sldMk cId="0" sldId="260"/>
            <ac:spMk id="128" creationId="{00000000-0000-0000-0000-000000000000}"/>
          </ac:spMkLst>
        </pc:spChg>
      </pc:sldChg>
    </pc:docChg>
  </pc:docChgLst>
  <pc:docChgLst>
    <pc:chgData name="McCall, Lauren" userId="S::lmccall7@gatech.edu::0525a10b-d9b0-4c06-a260-852393986b03" providerId="AD" clId="Web-{730524BC-EBD9-401A-BF4F-3EB45666B9F2}"/>
    <pc:docChg chg="addSld modSld">
      <pc:chgData name="McCall, Lauren" userId="S::lmccall7@gatech.edu::0525a10b-d9b0-4c06-a260-852393986b03" providerId="AD" clId="Web-{730524BC-EBD9-401A-BF4F-3EB45666B9F2}" dt="2022-09-04T19:56:31.616" v="61"/>
      <pc:docMkLst>
        <pc:docMk/>
      </pc:docMkLst>
      <pc:sldChg chg="addSp delSp modSp">
        <pc:chgData name="McCall, Lauren" userId="S::lmccall7@gatech.edu::0525a10b-d9b0-4c06-a260-852393986b03" providerId="AD" clId="Web-{730524BC-EBD9-401A-BF4F-3EB45666B9F2}" dt="2022-09-04T19:55:42.818" v="39" actId="20577"/>
        <pc:sldMkLst>
          <pc:docMk/>
          <pc:sldMk cId="0" sldId="256"/>
        </pc:sldMkLst>
        <pc:spChg chg="mod">
          <ac:chgData name="McCall, Lauren" userId="S::lmccall7@gatech.edu::0525a10b-d9b0-4c06-a260-852393986b03" providerId="AD" clId="Web-{730524BC-EBD9-401A-BF4F-3EB45666B9F2}" dt="2022-09-04T19:51:32.107" v="11" actId="20577"/>
          <ac:spMkLst>
            <pc:docMk/>
            <pc:sldMk cId="0" sldId="256"/>
            <ac:spMk id="76" creationId="{00000000-0000-0000-0000-000000000000}"/>
          </ac:spMkLst>
        </pc:spChg>
        <pc:spChg chg="mod">
          <ac:chgData name="McCall, Lauren" userId="S::lmccall7@gatech.edu::0525a10b-d9b0-4c06-a260-852393986b03" providerId="AD" clId="Web-{730524BC-EBD9-401A-BF4F-3EB45666B9F2}" dt="2022-09-04T19:55:42.818" v="39" actId="20577"/>
          <ac:spMkLst>
            <pc:docMk/>
            <pc:sldMk cId="0" sldId="256"/>
            <ac:spMk id="81" creationId="{00000000-0000-0000-0000-000000000000}"/>
          </ac:spMkLst>
        </pc:spChg>
        <pc:picChg chg="add mod">
          <ac:chgData name="McCall, Lauren" userId="S::lmccall7@gatech.edu::0525a10b-d9b0-4c06-a260-852393986b03" providerId="AD" clId="Web-{730524BC-EBD9-401A-BF4F-3EB45666B9F2}" dt="2022-09-04T19:51:44.154" v="14" actId="1076"/>
          <ac:picMkLst>
            <pc:docMk/>
            <pc:sldMk cId="0" sldId="256"/>
            <ac:picMk id="2" creationId="{0F9A7EED-62D6-3858-4D78-DAB112915008}"/>
          </ac:picMkLst>
        </pc:picChg>
        <pc:picChg chg="add mod">
          <ac:chgData name="McCall, Lauren" userId="S::lmccall7@gatech.edu::0525a10b-d9b0-4c06-a260-852393986b03" providerId="AD" clId="Web-{730524BC-EBD9-401A-BF4F-3EB45666B9F2}" dt="2022-09-04T19:52:02.811" v="18" actId="1076"/>
          <ac:picMkLst>
            <pc:docMk/>
            <pc:sldMk cId="0" sldId="256"/>
            <ac:picMk id="3" creationId="{1E3CFC3A-C2D6-DBDC-FCD5-1DF2DB31B88D}"/>
          </ac:picMkLst>
        </pc:picChg>
        <pc:picChg chg="del">
          <ac:chgData name="McCall, Lauren" userId="S::lmccall7@gatech.edu::0525a10b-d9b0-4c06-a260-852393986b03" providerId="AD" clId="Web-{730524BC-EBD9-401A-BF4F-3EB45666B9F2}" dt="2022-09-04T19:51:52.201" v="15"/>
          <ac:picMkLst>
            <pc:docMk/>
            <pc:sldMk cId="0" sldId="256"/>
            <ac:picMk id="78" creationId="{00000000-0000-0000-0000-000000000000}"/>
          </ac:picMkLst>
        </pc:picChg>
        <pc:picChg chg="del">
          <ac:chgData name="McCall, Lauren" userId="S::lmccall7@gatech.edu::0525a10b-d9b0-4c06-a260-852393986b03" providerId="AD" clId="Web-{730524BC-EBD9-401A-BF4F-3EB45666B9F2}" dt="2022-09-04T19:51:37.732" v="12"/>
          <ac:picMkLst>
            <pc:docMk/>
            <pc:sldMk cId="0" sldId="256"/>
            <ac:picMk id="79" creationId="{00000000-0000-0000-0000-000000000000}"/>
          </ac:picMkLst>
        </pc:picChg>
      </pc:sldChg>
      <pc:sldChg chg="addSp delSp">
        <pc:chgData name="McCall, Lauren" userId="S::lmccall7@gatech.edu::0525a10b-d9b0-4c06-a260-852393986b03" providerId="AD" clId="Web-{730524BC-EBD9-401A-BF4F-3EB45666B9F2}" dt="2022-09-04T19:55:48.162" v="41"/>
        <pc:sldMkLst>
          <pc:docMk/>
          <pc:sldMk cId="0" sldId="257"/>
        </pc:sldMkLst>
        <pc:spChg chg="add">
          <ac:chgData name="McCall, Lauren" userId="S::lmccall7@gatech.edu::0525a10b-d9b0-4c06-a260-852393986b03" providerId="AD" clId="Web-{730524BC-EBD9-401A-BF4F-3EB45666B9F2}" dt="2022-09-04T19:55:48.162" v="41"/>
          <ac:spMkLst>
            <pc:docMk/>
            <pc:sldMk cId="0" sldId="257"/>
            <ac:spMk id="3" creationId="{A6E8C3A1-922D-F4FE-EFD6-C62C1AA03F9F}"/>
          </ac:spMkLst>
        </pc:spChg>
        <pc:spChg chg="del">
          <ac:chgData name="McCall, Lauren" userId="S::lmccall7@gatech.edu::0525a10b-d9b0-4c06-a260-852393986b03" providerId="AD" clId="Web-{730524BC-EBD9-401A-BF4F-3EB45666B9F2}" dt="2022-09-04T19:55:48.021" v="40"/>
          <ac:spMkLst>
            <pc:docMk/>
            <pc:sldMk cId="0" sldId="257"/>
            <ac:spMk id="11" creationId="{AFFA7774-8E25-132F-D4A5-3073A23F7AAC}"/>
          </ac:spMkLst>
        </pc:spChg>
      </pc:sldChg>
      <pc:sldChg chg="addSp delSp">
        <pc:chgData name="McCall, Lauren" userId="S::lmccall7@gatech.edu::0525a10b-d9b0-4c06-a260-852393986b03" providerId="AD" clId="Web-{730524BC-EBD9-401A-BF4F-3EB45666B9F2}" dt="2022-09-04T19:55:52.646" v="43"/>
        <pc:sldMkLst>
          <pc:docMk/>
          <pc:sldMk cId="0" sldId="258"/>
        </pc:sldMkLst>
        <pc:spChg chg="add">
          <ac:chgData name="McCall, Lauren" userId="S::lmccall7@gatech.edu::0525a10b-d9b0-4c06-a260-852393986b03" providerId="AD" clId="Web-{730524BC-EBD9-401A-BF4F-3EB45666B9F2}" dt="2022-09-04T19:55:52.646" v="43"/>
          <ac:spMkLst>
            <pc:docMk/>
            <pc:sldMk cId="0" sldId="258"/>
            <ac:spMk id="3" creationId="{8C79ABAC-D831-916B-8995-4B326CD86DEF}"/>
          </ac:spMkLst>
        </pc:spChg>
        <pc:spChg chg="del">
          <ac:chgData name="McCall, Lauren" userId="S::lmccall7@gatech.edu::0525a10b-d9b0-4c06-a260-852393986b03" providerId="AD" clId="Web-{730524BC-EBD9-401A-BF4F-3EB45666B9F2}" dt="2022-09-04T19:55:49.849" v="42"/>
          <ac:spMkLst>
            <pc:docMk/>
            <pc:sldMk cId="0" sldId="258"/>
            <ac:spMk id="12" creationId="{46D46D9F-2B17-5389-5814-15B02BD2C3C8}"/>
          </ac:spMkLst>
        </pc:spChg>
      </pc:sldChg>
      <pc:sldChg chg="addSp delSp">
        <pc:chgData name="McCall, Lauren" userId="S::lmccall7@gatech.edu::0525a10b-d9b0-4c06-a260-852393986b03" providerId="AD" clId="Web-{730524BC-EBD9-401A-BF4F-3EB45666B9F2}" dt="2022-09-04T19:55:54.740" v="45"/>
        <pc:sldMkLst>
          <pc:docMk/>
          <pc:sldMk cId="0" sldId="259"/>
        </pc:sldMkLst>
        <pc:spChg chg="add">
          <ac:chgData name="McCall, Lauren" userId="S::lmccall7@gatech.edu::0525a10b-d9b0-4c06-a260-852393986b03" providerId="AD" clId="Web-{730524BC-EBD9-401A-BF4F-3EB45666B9F2}" dt="2022-09-04T19:55:54.740" v="45"/>
          <ac:spMkLst>
            <pc:docMk/>
            <pc:sldMk cId="0" sldId="259"/>
            <ac:spMk id="5" creationId="{C27931C3-3765-0365-8E6D-0E4905BDCF7B}"/>
          </ac:spMkLst>
        </pc:spChg>
        <pc:spChg chg="del">
          <ac:chgData name="McCall, Lauren" userId="S::lmccall7@gatech.edu::0525a10b-d9b0-4c06-a260-852393986b03" providerId="AD" clId="Web-{730524BC-EBD9-401A-BF4F-3EB45666B9F2}" dt="2022-09-04T19:55:53.959" v="44"/>
          <ac:spMkLst>
            <pc:docMk/>
            <pc:sldMk cId="0" sldId="259"/>
            <ac:spMk id="11" creationId="{D88290C5-2F5D-F672-0E60-F31A02AD35EC}"/>
          </ac:spMkLst>
        </pc:spChg>
      </pc:sldChg>
      <pc:sldChg chg="addSp delSp">
        <pc:chgData name="McCall, Lauren" userId="S::lmccall7@gatech.edu::0525a10b-d9b0-4c06-a260-852393986b03" providerId="AD" clId="Web-{730524BC-EBD9-401A-BF4F-3EB45666B9F2}" dt="2022-09-04T19:55:59.131" v="47"/>
        <pc:sldMkLst>
          <pc:docMk/>
          <pc:sldMk cId="0" sldId="260"/>
        </pc:sldMkLst>
        <pc:spChg chg="add">
          <ac:chgData name="McCall, Lauren" userId="S::lmccall7@gatech.edu::0525a10b-d9b0-4c06-a260-852393986b03" providerId="AD" clId="Web-{730524BC-EBD9-401A-BF4F-3EB45666B9F2}" dt="2022-09-04T19:55:59.131" v="47"/>
          <ac:spMkLst>
            <pc:docMk/>
            <pc:sldMk cId="0" sldId="260"/>
            <ac:spMk id="3" creationId="{5F0FF489-E1C6-237B-31CC-2E167D361076}"/>
          </ac:spMkLst>
        </pc:spChg>
        <pc:spChg chg="del">
          <ac:chgData name="McCall, Lauren" userId="S::lmccall7@gatech.edu::0525a10b-d9b0-4c06-a260-852393986b03" providerId="AD" clId="Web-{730524BC-EBD9-401A-BF4F-3EB45666B9F2}" dt="2022-09-04T19:55:58.475" v="46"/>
          <ac:spMkLst>
            <pc:docMk/>
            <pc:sldMk cId="0" sldId="260"/>
            <ac:spMk id="8" creationId="{E699B7E6-AABF-4143-E4C2-61C4B9BA440E}"/>
          </ac:spMkLst>
        </pc:spChg>
      </pc:sldChg>
      <pc:sldChg chg="addSp delSp">
        <pc:chgData name="McCall, Lauren" userId="S::lmccall7@gatech.edu::0525a10b-d9b0-4c06-a260-852393986b03" providerId="AD" clId="Web-{730524BC-EBD9-401A-BF4F-3EB45666B9F2}" dt="2022-09-04T19:56:04.834" v="49"/>
        <pc:sldMkLst>
          <pc:docMk/>
          <pc:sldMk cId="0" sldId="261"/>
        </pc:sldMkLst>
        <pc:spChg chg="add">
          <ac:chgData name="McCall, Lauren" userId="S::lmccall7@gatech.edu::0525a10b-d9b0-4c06-a260-852393986b03" providerId="AD" clId="Web-{730524BC-EBD9-401A-BF4F-3EB45666B9F2}" dt="2022-09-04T19:56:04.834" v="49"/>
          <ac:spMkLst>
            <pc:docMk/>
            <pc:sldMk cId="0" sldId="261"/>
            <ac:spMk id="3" creationId="{AE9DB2DD-0180-B9D6-3705-AFD0086CB61E}"/>
          </ac:spMkLst>
        </pc:spChg>
        <pc:spChg chg="del">
          <ac:chgData name="McCall, Lauren" userId="S::lmccall7@gatech.edu::0525a10b-d9b0-4c06-a260-852393986b03" providerId="AD" clId="Web-{730524BC-EBD9-401A-BF4F-3EB45666B9F2}" dt="2022-09-04T19:56:04.256" v="48"/>
          <ac:spMkLst>
            <pc:docMk/>
            <pc:sldMk cId="0" sldId="261"/>
            <ac:spMk id="9" creationId="{BDC42B47-4C22-A404-E2F7-406771AC0BA7}"/>
          </ac:spMkLst>
        </pc:spChg>
      </pc:sldChg>
      <pc:sldChg chg="addSp delSp">
        <pc:chgData name="McCall, Lauren" userId="S::lmccall7@gatech.edu::0525a10b-d9b0-4c06-a260-852393986b03" providerId="AD" clId="Web-{730524BC-EBD9-401A-BF4F-3EB45666B9F2}" dt="2022-09-04T19:56:13.913" v="53"/>
        <pc:sldMkLst>
          <pc:docMk/>
          <pc:sldMk cId="0" sldId="262"/>
        </pc:sldMkLst>
        <pc:spChg chg="add">
          <ac:chgData name="McCall, Lauren" userId="S::lmccall7@gatech.edu::0525a10b-d9b0-4c06-a260-852393986b03" providerId="AD" clId="Web-{730524BC-EBD9-401A-BF4F-3EB45666B9F2}" dt="2022-09-04T19:56:13.913" v="53"/>
          <ac:spMkLst>
            <pc:docMk/>
            <pc:sldMk cId="0" sldId="262"/>
            <ac:spMk id="3" creationId="{63BF8BD2-FC01-6A0F-E273-E484DFBD812A}"/>
          </ac:spMkLst>
        </pc:spChg>
        <pc:spChg chg="del">
          <ac:chgData name="McCall, Lauren" userId="S::lmccall7@gatech.edu::0525a10b-d9b0-4c06-a260-852393986b03" providerId="AD" clId="Web-{730524BC-EBD9-401A-BF4F-3EB45666B9F2}" dt="2022-09-04T19:56:13.162" v="52"/>
          <ac:spMkLst>
            <pc:docMk/>
            <pc:sldMk cId="0" sldId="262"/>
            <ac:spMk id="8" creationId="{B09A9073-DBDC-2624-8CD8-0E27F535C314}"/>
          </ac:spMkLst>
        </pc:spChg>
      </pc:sldChg>
      <pc:sldChg chg="addSp delSp">
        <pc:chgData name="McCall, Lauren" userId="S::lmccall7@gatech.edu::0525a10b-d9b0-4c06-a260-852393986b03" providerId="AD" clId="Web-{730524BC-EBD9-401A-BF4F-3EB45666B9F2}" dt="2022-09-04T19:56:18.881" v="55"/>
        <pc:sldMkLst>
          <pc:docMk/>
          <pc:sldMk cId="0" sldId="263"/>
        </pc:sldMkLst>
        <pc:spChg chg="add">
          <ac:chgData name="McCall, Lauren" userId="S::lmccall7@gatech.edu::0525a10b-d9b0-4c06-a260-852393986b03" providerId="AD" clId="Web-{730524BC-EBD9-401A-BF4F-3EB45666B9F2}" dt="2022-09-04T19:56:18.881" v="55"/>
          <ac:spMkLst>
            <pc:docMk/>
            <pc:sldMk cId="0" sldId="263"/>
            <ac:spMk id="3" creationId="{9F9BFB18-9EDE-1C04-C218-E00761B640BD}"/>
          </ac:spMkLst>
        </pc:spChg>
        <pc:spChg chg="del">
          <ac:chgData name="McCall, Lauren" userId="S::lmccall7@gatech.edu::0525a10b-d9b0-4c06-a260-852393986b03" providerId="AD" clId="Web-{730524BC-EBD9-401A-BF4F-3EB45666B9F2}" dt="2022-09-04T19:56:18.788" v="54"/>
          <ac:spMkLst>
            <pc:docMk/>
            <pc:sldMk cId="0" sldId="263"/>
            <ac:spMk id="8" creationId="{8A596D0F-DB01-102B-C075-4ADDDF1CA2E3}"/>
          </ac:spMkLst>
        </pc:spChg>
      </pc:sldChg>
      <pc:sldChg chg="addSp delSp">
        <pc:chgData name="McCall, Lauren" userId="S::lmccall7@gatech.edu::0525a10b-d9b0-4c06-a260-852393986b03" providerId="AD" clId="Web-{730524BC-EBD9-401A-BF4F-3EB45666B9F2}" dt="2022-09-04T19:56:31.616" v="61"/>
        <pc:sldMkLst>
          <pc:docMk/>
          <pc:sldMk cId="0" sldId="266"/>
        </pc:sldMkLst>
        <pc:spChg chg="add">
          <ac:chgData name="McCall, Lauren" userId="S::lmccall7@gatech.edu::0525a10b-d9b0-4c06-a260-852393986b03" providerId="AD" clId="Web-{730524BC-EBD9-401A-BF4F-3EB45666B9F2}" dt="2022-09-04T19:56:31.616" v="61"/>
          <ac:spMkLst>
            <pc:docMk/>
            <pc:sldMk cId="0" sldId="266"/>
            <ac:spMk id="3" creationId="{148193A4-4102-8827-E157-0D57211C1D77}"/>
          </ac:spMkLst>
        </pc:spChg>
        <pc:spChg chg="del">
          <ac:chgData name="McCall, Lauren" userId="S::lmccall7@gatech.edu::0525a10b-d9b0-4c06-a260-852393986b03" providerId="AD" clId="Web-{730524BC-EBD9-401A-BF4F-3EB45666B9F2}" dt="2022-09-04T19:56:30.866" v="60"/>
          <ac:spMkLst>
            <pc:docMk/>
            <pc:sldMk cId="0" sldId="266"/>
            <ac:spMk id="8" creationId="{89221B37-8F63-8604-9ED4-5621D78FD420}"/>
          </ac:spMkLst>
        </pc:spChg>
      </pc:sldChg>
      <pc:sldChg chg="addSp delSp">
        <pc:chgData name="McCall, Lauren" userId="S::lmccall7@gatech.edu::0525a10b-d9b0-4c06-a260-852393986b03" providerId="AD" clId="Web-{730524BC-EBD9-401A-BF4F-3EB45666B9F2}" dt="2022-09-04T19:56:08.740" v="51"/>
        <pc:sldMkLst>
          <pc:docMk/>
          <pc:sldMk cId="976341045" sldId="267"/>
        </pc:sldMkLst>
        <pc:spChg chg="add">
          <ac:chgData name="McCall, Lauren" userId="S::lmccall7@gatech.edu::0525a10b-d9b0-4c06-a260-852393986b03" providerId="AD" clId="Web-{730524BC-EBD9-401A-BF4F-3EB45666B9F2}" dt="2022-09-04T19:56:08.740" v="51"/>
          <ac:spMkLst>
            <pc:docMk/>
            <pc:sldMk cId="976341045" sldId="267"/>
            <ac:spMk id="4" creationId="{68ED3014-3329-F65D-97BB-7B10F5A323C8}"/>
          </ac:spMkLst>
        </pc:spChg>
        <pc:spChg chg="del">
          <ac:chgData name="McCall, Lauren" userId="S::lmccall7@gatech.edu::0525a10b-d9b0-4c06-a260-852393986b03" providerId="AD" clId="Web-{730524BC-EBD9-401A-BF4F-3EB45666B9F2}" dt="2022-09-04T19:56:08.272" v="50"/>
          <ac:spMkLst>
            <pc:docMk/>
            <pc:sldMk cId="976341045" sldId="267"/>
            <ac:spMk id="9" creationId="{BDC42B47-4C22-A404-E2F7-406771AC0BA7}"/>
          </ac:spMkLst>
        </pc:spChg>
      </pc:sldChg>
      <pc:sldChg chg="addSp delSp modSp add replId">
        <pc:chgData name="McCall, Lauren" userId="S::lmccall7@gatech.edu::0525a10b-d9b0-4c06-a260-852393986b03" providerId="AD" clId="Web-{730524BC-EBD9-401A-BF4F-3EB45666B9F2}" dt="2022-09-04T19:56:23.616" v="57"/>
        <pc:sldMkLst>
          <pc:docMk/>
          <pc:sldMk cId="3205113061" sldId="268"/>
        </pc:sldMkLst>
        <pc:spChg chg="add">
          <ac:chgData name="McCall, Lauren" userId="S::lmccall7@gatech.edu::0525a10b-d9b0-4c06-a260-852393986b03" providerId="AD" clId="Web-{730524BC-EBD9-401A-BF4F-3EB45666B9F2}" dt="2022-09-04T19:56:23.616" v="57"/>
          <ac:spMkLst>
            <pc:docMk/>
            <pc:sldMk cId="3205113061" sldId="268"/>
            <ac:spMk id="5" creationId="{EB95625E-51B6-FE07-353D-0D6A488B3A31}"/>
          </ac:spMkLst>
        </pc:spChg>
        <pc:spChg chg="del">
          <ac:chgData name="McCall, Lauren" userId="S::lmccall7@gatech.edu::0525a10b-d9b0-4c06-a260-852393986b03" providerId="AD" clId="Web-{730524BC-EBD9-401A-BF4F-3EB45666B9F2}" dt="2022-09-04T19:56:23.038" v="56"/>
          <ac:spMkLst>
            <pc:docMk/>
            <pc:sldMk cId="3205113061" sldId="268"/>
            <ac:spMk id="8" creationId="{8A596D0F-DB01-102B-C075-4ADDDF1CA2E3}"/>
          </ac:spMkLst>
        </pc:spChg>
        <pc:spChg chg="del">
          <ac:chgData name="McCall, Lauren" userId="S::lmccall7@gatech.edu::0525a10b-d9b0-4c06-a260-852393986b03" providerId="AD" clId="Web-{730524BC-EBD9-401A-BF4F-3EB45666B9F2}" dt="2022-09-04T19:54:05.487" v="20"/>
          <ac:spMkLst>
            <pc:docMk/>
            <pc:sldMk cId="3205113061" sldId="268"/>
            <ac:spMk id="159" creationId="{00000000-0000-0000-0000-000000000000}"/>
          </ac:spMkLst>
        </pc:spChg>
        <pc:picChg chg="add mod">
          <ac:chgData name="McCall, Lauren" userId="S::lmccall7@gatech.edu::0525a10b-d9b0-4c06-a260-852393986b03" providerId="AD" clId="Web-{730524BC-EBD9-401A-BF4F-3EB45666B9F2}" dt="2022-09-04T19:54:49.285" v="32" actId="14100"/>
          <ac:picMkLst>
            <pc:docMk/>
            <pc:sldMk cId="3205113061" sldId="268"/>
            <ac:picMk id="2" creationId="{0769D862-5C18-9FB5-4CE9-386732294EE5}"/>
          </ac:picMkLst>
        </pc:picChg>
        <pc:picChg chg="add del">
          <ac:chgData name="McCall, Lauren" userId="S::lmccall7@gatech.edu::0525a10b-d9b0-4c06-a260-852393986b03" providerId="AD" clId="Web-{730524BC-EBD9-401A-BF4F-3EB45666B9F2}" dt="2022-09-04T19:54:39.550" v="29"/>
          <ac:picMkLst>
            <pc:docMk/>
            <pc:sldMk cId="3205113061" sldId="268"/>
            <ac:picMk id="3" creationId="{8E4EB30C-9BCB-D742-FE82-DDC6BCE50C36}"/>
          </ac:picMkLst>
        </pc:picChg>
      </pc:sldChg>
      <pc:sldChg chg="addSp delSp modSp add replId">
        <pc:chgData name="McCall, Lauren" userId="S::lmccall7@gatech.edu::0525a10b-d9b0-4c06-a260-852393986b03" providerId="AD" clId="Web-{730524BC-EBD9-401A-BF4F-3EB45666B9F2}" dt="2022-09-04T19:56:29.007" v="59"/>
        <pc:sldMkLst>
          <pc:docMk/>
          <pc:sldMk cId="3939644511" sldId="269"/>
        </pc:sldMkLst>
        <pc:spChg chg="add">
          <ac:chgData name="McCall, Lauren" userId="S::lmccall7@gatech.edu::0525a10b-d9b0-4c06-a260-852393986b03" providerId="AD" clId="Web-{730524BC-EBD9-401A-BF4F-3EB45666B9F2}" dt="2022-09-04T19:56:29.007" v="59"/>
          <ac:spMkLst>
            <pc:docMk/>
            <pc:sldMk cId="3939644511" sldId="269"/>
            <ac:spMk id="6" creationId="{CA762846-C5DF-4283-69B3-AA5DE38D259A}"/>
          </ac:spMkLst>
        </pc:spChg>
        <pc:spChg chg="del">
          <ac:chgData name="McCall, Lauren" userId="S::lmccall7@gatech.edu::0525a10b-d9b0-4c06-a260-852393986b03" providerId="AD" clId="Web-{730524BC-EBD9-401A-BF4F-3EB45666B9F2}" dt="2022-09-04T19:56:28.897" v="58"/>
          <ac:spMkLst>
            <pc:docMk/>
            <pc:sldMk cId="3939644511" sldId="269"/>
            <ac:spMk id="8" creationId="{8A596D0F-DB01-102B-C075-4ADDDF1CA2E3}"/>
          </ac:spMkLst>
        </pc:spChg>
        <pc:picChg chg="del">
          <ac:chgData name="McCall, Lauren" userId="S::lmccall7@gatech.edu::0525a10b-d9b0-4c06-a260-852393986b03" providerId="AD" clId="Web-{730524BC-EBD9-401A-BF4F-3EB45666B9F2}" dt="2022-09-04T19:54:27.706" v="25"/>
          <ac:picMkLst>
            <pc:docMk/>
            <pc:sldMk cId="3939644511" sldId="269"/>
            <ac:picMk id="2" creationId="{0769D862-5C18-9FB5-4CE9-386732294EE5}"/>
          </ac:picMkLst>
        </pc:picChg>
        <pc:picChg chg="del">
          <ac:chgData name="McCall, Lauren" userId="S::lmccall7@gatech.edu::0525a10b-d9b0-4c06-a260-852393986b03" providerId="AD" clId="Web-{730524BC-EBD9-401A-BF4F-3EB45666B9F2}" dt="2022-09-04T19:54:24.628" v="24"/>
          <ac:picMkLst>
            <pc:docMk/>
            <pc:sldMk cId="3939644511" sldId="269"/>
            <ac:picMk id="3" creationId="{8E4EB30C-9BCB-D742-FE82-DDC6BCE50C36}"/>
          </ac:picMkLst>
        </pc:picChg>
        <pc:picChg chg="add mod">
          <ac:chgData name="McCall, Lauren" userId="S::lmccall7@gatech.edu::0525a10b-d9b0-4c06-a260-852393986b03" providerId="AD" clId="Web-{730524BC-EBD9-401A-BF4F-3EB45666B9F2}" dt="2022-09-04T19:54:35.550" v="28" actId="1076"/>
          <ac:picMkLst>
            <pc:docMk/>
            <pc:sldMk cId="3939644511" sldId="269"/>
            <ac:picMk id="4" creationId="{E7B8636F-BE0B-9A97-733A-8F3527C6796F}"/>
          </ac:picMkLst>
        </pc:picChg>
      </pc:sldChg>
    </pc:docChg>
  </pc:docChgLst>
  <pc:docChgLst>
    <pc:chgData name="Allen, Brittney J" userId="S::ballen88@gatech.edu::0ae0c295-440a-4855-a18a-673cab4448c4" providerId="AD" clId="Web-{0DE3F21E-E16D-0910-A37C-220760F0799A}"/>
    <pc:docChg chg="modSld">
      <pc:chgData name="Allen, Brittney J" userId="S::ballen88@gatech.edu::0ae0c295-440a-4855-a18a-673cab4448c4" providerId="AD" clId="Web-{0DE3F21E-E16D-0910-A37C-220760F0799A}" dt="2023-07-21T15:16:13.134" v="5" actId="20577"/>
      <pc:docMkLst>
        <pc:docMk/>
      </pc:docMkLst>
      <pc:sldChg chg="modSp">
        <pc:chgData name="Allen, Brittney J" userId="S::ballen88@gatech.edu::0ae0c295-440a-4855-a18a-673cab4448c4" providerId="AD" clId="Web-{0DE3F21E-E16D-0910-A37C-220760F0799A}" dt="2023-07-21T15:16:13.134" v="5" actId="20577"/>
        <pc:sldMkLst>
          <pc:docMk/>
          <pc:sldMk cId="0" sldId="260"/>
        </pc:sldMkLst>
        <pc:spChg chg="mod">
          <ac:chgData name="Allen, Brittney J" userId="S::ballen88@gatech.edu::0ae0c295-440a-4855-a18a-673cab4448c4" providerId="AD" clId="Web-{0DE3F21E-E16D-0910-A37C-220760F0799A}" dt="2023-07-21T15:16:13.134" v="5" actId="20577"/>
          <ac:spMkLst>
            <pc:docMk/>
            <pc:sldMk cId="0" sldId="260"/>
            <ac:spMk id="128" creationId="{00000000-0000-0000-0000-000000000000}"/>
          </ac:spMkLst>
        </pc:spChg>
      </pc:sldChg>
    </pc:docChg>
  </pc:docChgLst>
  <pc:docChgLst>
    <pc:chgData name="McCall, Lauren" userId="S::lmccall7@gatech.edu::0525a10b-d9b0-4c06-a260-852393986b03" providerId="AD" clId="Web-{5F4A56D2-C168-4ECF-A8E8-174FA38C92DC}"/>
    <pc:docChg chg="addSld modSld">
      <pc:chgData name="McCall, Lauren" userId="S::lmccall7@gatech.edu::0525a10b-d9b0-4c06-a260-852393986b03" providerId="AD" clId="Web-{5F4A56D2-C168-4ECF-A8E8-174FA38C92DC}" dt="2022-09-07T23:16:00.176" v="34" actId="20577"/>
      <pc:docMkLst>
        <pc:docMk/>
      </pc:docMkLst>
      <pc:sldChg chg="modSp add replId">
        <pc:chgData name="McCall, Lauren" userId="S::lmccall7@gatech.edu::0525a10b-d9b0-4c06-a260-852393986b03" providerId="AD" clId="Web-{5F4A56D2-C168-4ECF-A8E8-174FA38C92DC}" dt="2022-09-07T23:16:00.176" v="34" actId="20577"/>
        <pc:sldMkLst>
          <pc:docMk/>
          <pc:sldMk cId="2309011855" sldId="274"/>
        </pc:sldMkLst>
        <pc:spChg chg="mod">
          <ac:chgData name="McCall, Lauren" userId="S::lmccall7@gatech.edu::0525a10b-d9b0-4c06-a260-852393986b03" providerId="AD" clId="Web-{5F4A56D2-C168-4ECF-A8E8-174FA38C92DC}" dt="2022-09-07T23:16:00.176" v="34" actId="20577"/>
          <ac:spMkLst>
            <pc:docMk/>
            <pc:sldMk cId="2309011855" sldId="274"/>
            <ac:spMk id="3" creationId="{7B042C46-6543-C32E-369E-48A36C025273}"/>
          </ac:spMkLst>
        </pc:spChg>
        <pc:spChg chg="mod">
          <ac:chgData name="McCall, Lauren" userId="S::lmccall7@gatech.edu::0525a10b-d9b0-4c06-a260-852393986b03" providerId="AD" clId="Web-{5F4A56D2-C168-4ECF-A8E8-174FA38C92DC}" dt="2022-09-07T23:15:33.832" v="4" actId="20577"/>
          <ac:spMkLst>
            <pc:docMk/>
            <pc:sldMk cId="2309011855" sldId="274"/>
            <ac:spMk id="115" creationId="{00000000-0000-0000-0000-000000000000}"/>
          </ac:spMkLst>
        </pc:spChg>
      </pc:sldChg>
    </pc:docChg>
  </pc:docChgLst>
  <pc:docChgLst>
    <pc:chgData name="McCall, Lauren" userId="S::lmccall7@gatech.edu::0525a10b-d9b0-4c06-a260-852393986b03" providerId="AD" clId="Web-{F817D711-E80B-4F62-BD1C-15D796DECBC3}"/>
    <pc:docChg chg="modSld">
      <pc:chgData name="McCall, Lauren" userId="S::lmccall7@gatech.edu::0525a10b-d9b0-4c06-a260-852393986b03" providerId="AD" clId="Web-{F817D711-E80B-4F62-BD1C-15D796DECBC3}" dt="2022-09-14T20:03:10.598" v="44" actId="20577"/>
      <pc:docMkLst>
        <pc:docMk/>
      </pc:docMkLst>
      <pc:sldChg chg="addSp delSp modSp">
        <pc:chgData name="McCall, Lauren" userId="S::lmccall7@gatech.edu::0525a10b-d9b0-4c06-a260-852393986b03" providerId="AD" clId="Web-{F817D711-E80B-4F62-BD1C-15D796DECBC3}" dt="2022-09-14T20:01:02.578" v="4" actId="20577"/>
        <pc:sldMkLst>
          <pc:docMk/>
          <pc:sldMk cId="0" sldId="256"/>
        </pc:sldMkLst>
        <pc:spChg chg="add mod">
          <ac:chgData name="McCall, Lauren" userId="S::lmccall7@gatech.edu::0525a10b-d9b0-4c06-a260-852393986b03" providerId="AD" clId="Web-{F817D711-E80B-4F62-BD1C-15D796DECBC3}" dt="2022-09-14T20:01:02.578" v="4" actId="20577"/>
          <ac:spMkLst>
            <pc:docMk/>
            <pc:sldMk cId="0" sldId="256"/>
            <ac:spMk id="4" creationId="{E9DBEE59-10F6-4AEB-F321-E6D367422EC8}"/>
          </ac:spMkLst>
        </pc:spChg>
        <pc:spChg chg="del">
          <ac:chgData name="McCall, Lauren" userId="S::lmccall7@gatech.edu::0525a10b-d9b0-4c06-a260-852393986b03" providerId="AD" clId="Web-{F817D711-E80B-4F62-BD1C-15D796DECBC3}" dt="2022-09-14T20:00:53.874" v="0"/>
          <ac:spMkLst>
            <pc:docMk/>
            <pc:sldMk cId="0" sldId="256"/>
            <ac:spMk id="81" creationId="{00000000-0000-0000-0000-000000000000}"/>
          </ac:spMkLst>
        </pc:spChg>
      </pc:sldChg>
      <pc:sldChg chg="addSp delSp modSp">
        <pc:chgData name="McCall, Lauren" userId="S::lmccall7@gatech.edu::0525a10b-d9b0-4c06-a260-852393986b03" providerId="AD" clId="Web-{F817D711-E80B-4F62-BD1C-15D796DECBC3}" dt="2022-09-14T20:03:10.598" v="44" actId="20577"/>
        <pc:sldMkLst>
          <pc:docMk/>
          <pc:sldMk cId="0" sldId="257"/>
        </pc:sldMkLst>
        <pc:spChg chg="del">
          <ac:chgData name="McCall, Lauren" userId="S::lmccall7@gatech.edu::0525a10b-d9b0-4c06-a260-852393986b03" providerId="AD" clId="Web-{F817D711-E80B-4F62-BD1C-15D796DECBC3}" dt="2022-09-14T20:01:07.859" v="5"/>
          <ac:spMkLst>
            <pc:docMk/>
            <pc:sldMk cId="0" sldId="257"/>
            <ac:spMk id="3" creationId="{A6E8C3A1-922D-F4FE-EFD6-C62C1AA03F9F}"/>
          </ac:spMkLst>
        </pc:spChg>
        <pc:spChg chg="add">
          <ac:chgData name="McCall, Lauren" userId="S::lmccall7@gatech.edu::0525a10b-d9b0-4c06-a260-852393986b03" providerId="AD" clId="Web-{F817D711-E80B-4F62-BD1C-15D796DECBC3}" dt="2022-09-14T20:01:08.656" v="6"/>
          <ac:spMkLst>
            <pc:docMk/>
            <pc:sldMk cId="0" sldId="257"/>
            <ac:spMk id="4" creationId="{BC647DDA-8D63-BBA5-2AD4-6BF50AAA68C9}"/>
          </ac:spMkLst>
        </pc:spChg>
        <pc:spChg chg="mod">
          <ac:chgData name="McCall, Lauren" userId="S::lmccall7@gatech.edu::0525a10b-d9b0-4c06-a260-852393986b03" providerId="AD" clId="Web-{F817D711-E80B-4F62-BD1C-15D796DECBC3}" dt="2022-09-14T20:03:10.598" v="44" actId="20577"/>
          <ac:spMkLst>
            <pc:docMk/>
            <pc:sldMk cId="0" sldId="257"/>
            <ac:spMk id="91" creationId="{00000000-0000-0000-0000-000000000000}"/>
          </ac:spMkLst>
        </pc:spChg>
      </pc:sldChg>
      <pc:sldChg chg="addSp delSp modSp">
        <pc:chgData name="McCall, Lauren" userId="S::lmccall7@gatech.edu::0525a10b-d9b0-4c06-a260-852393986b03" providerId="AD" clId="Web-{F817D711-E80B-4F62-BD1C-15D796DECBC3}" dt="2022-09-14T20:03:00.566" v="41" actId="20577"/>
        <pc:sldMkLst>
          <pc:docMk/>
          <pc:sldMk cId="0" sldId="258"/>
        </pc:sldMkLst>
        <pc:spChg chg="del">
          <ac:chgData name="McCall, Lauren" userId="S::lmccall7@gatech.edu::0525a10b-d9b0-4c06-a260-852393986b03" providerId="AD" clId="Web-{F817D711-E80B-4F62-BD1C-15D796DECBC3}" dt="2022-09-14T20:01:12.016" v="7"/>
          <ac:spMkLst>
            <pc:docMk/>
            <pc:sldMk cId="0" sldId="258"/>
            <ac:spMk id="3" creationId="{8C79ABAC-D831-916B-8995-4B326CD86DEF}"/>
          </ac:spMkLst>
        </pc:spChg>
        <pc:spChg chg="add">
          <ac:chgData name="McCall, Lauren" userId="S::lmccall7@gatech.edu::0525a10b-d9b0-4c06-a260-852393986b03" providerId="AD" clId="Web-{F817D711-E80B-4F62-BD1C-15D796DECBC3}" dt="2022-09-14T20:01:12.688" v="8"/>
          <ac:spMkLst>
            <pc:docMk/>
            <pc:sldMk cId="0" sldId="258"/>
            <ac:spMk id="4" creationId="{CD240E3F-D169-4896-C065-B6C2674A3825}"/>
          </ac:spMkLst>
        </pc:spChg>
        <pc:spChg chg="mod">
          <ac:chgData name="McCall, Lauren" userId="S::lmccall7@gatech.edu::0525a10b-d9b0-4c06-a260-852393986b03" providerId="AD" clId="Web-{F817D711-E80B-4F62-BD1C-15D796DECBC3}" dt="2022-09-14T20:03:00.566" v="41" actId="20577"/>
          <ac:spMkLst>
            <pc:docMk/>
            <pc:sldMk cId="0" sldId="258"/>
            <ac:spMk id="107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F817D711-E80B-4F62-BD1C-15D796DECBC3}" dt="2022-09-14T20:01:16.938" v="10"/>
        <pc:sldMkLst>
          <pc:docMk/>
          <pc:sldMk cId="0" sldId="259"/>
        </pc:sldMkLst>
        <pc:spChg chg="del">
          <ac:chgData name="McCall, Lauren" userId="S::lmccall7@gatech.edu::0525a10b-d9b0-4c06-a260-852393986b03" providerId="AD" clId="Web-{F817D711-E80B-4F62-BD1C-15D796DECBC3}" dt="2022-09-14T20:01:16.844" v="9"/>
          <ac:spMkLst>
            <pc:docMk/>
            <pc:sldMk cId="0" sldId="259"/>
            <ac:spMk id="5" creationId="{C27931C3-3765-0365-8E6D-0E4905BDCF7B}"/>
          </ac:spMkLst>
        </pc:spChg>
        <pc:spChg chg="add">
          <ac:chgData name="McCall, Lauren" userId="S::lmccall7@gatech.edu::0525a10b-d9b0-4c06-a260-852393986b03" providerId="AD" clId="Web-{F817D711-E80B-4F62-BD1C-15D796DECBC3}" dt="2022-09-14T20:01:16.938" v="10"/>
          <ac:spMkLst>
            <pc:docMk/>
            <pc:sldMk cId="0" sldId="259"/>
            <ac:spMk id="7" creationId="{5A5145FF-AC03-6B97-3FB0-61A543B856F1}"/>
          </ac:spMkLst>
        </pc:spChg>
      </pc:sldChg>
      <pc:sldChg chg="addSp delSp modSp">
        <pc:chgData name="McCall, Lauren" userId="S::lmccall7@gatech.edu::0525a10b-d9b0-4c06-a260-852393986b03" providerId="AD" clId="Web-{F817D711-E80B-4F62-BD1C-15D796DECBC3}" dt="2022-09-14T20:02:56.660" v="40" actId="20577"/>
        <pc:sldMkLst>
          <pc:docMk/>
          <pc:sldMk cId="0" sldId="260"/>
        </pc:sldMkLst>
        <pc:spChg chg="del">
          <ac:chgData name="McCall, Lauren" userId="S::lmccall7@gatech.edu::0525a10b-d9b0-4c06-a260-852393986b03" providerId="AD" clId="Web-{F817D711-E80B-4F62-BD1C-15D796DECBC3}" dt="2022-09-14T20:01:28.657" v="15"/>
          <ac:spMkLst>
            <pc:docMk/>
            <pc:sldMk cId="0" sldId="260"/>
            <ac:spMk id="3" creationId="{5F0FF489-E1C6-237B-31CC-2E167D361076}"/>
          </ac:spMkLst>
        </pc:spChg>
        <pc:spChg chg="add">
          <ac:chgData name="McCall, Lauren" userId="S::lmccall7@gatech.edu::0525a10b-d9b0-4c06-a260-852393986b03" providerId="AD" clId="Web-{F817D711-E80B-4F62-BD1C-15D796DECBC3}" dt="2022-09-14T20:01:28.751" v="16"/>
          <ac:spMkLst>
            <pc:docMk/>
            <pc:sldMk cId="0" sldId="260"/>
            <ac:spMk id="5" creationId="{41B1E141-DF11-4314-CD06-E9D7E9300765}"/>
          </ac:spMkLst>
        </pc:spChg>
        <pc:spChg chg="mod">
          <ac:chgData name="McCall, Lauren" userId="S::lmccall7@gatech.edu::0525a10b-d9b0-4c06-a260-852393986b03" providerId="AD" clId="Web-{F817D711-E80B-4F62-BD1C-15D796DECBC3}" dt="2022-09-14T20:02:56.660" v="40" actId="20577"/>
          <ac:spMkLst>
            <pc:docMk/>
            <pc:sldMk cId="0" sldId="260"/>
            <ac:spMk id="128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F817D711-E80B-4F62-BD1C-15D796DECBC3}" dt="2022-09-14T20:01:32.188" v="18"/>
        <pc:sldMkLst>
          <pc:docMk/>
          <pc:sldMk cId="0" sldId="261"/>
        </pc:sldMkLst>
        <pc:spChg chg="del">
          <ac:chgData name="McCall, Lauren" userId="S::lmccall7@gatech.edu::0525a10b-d9b0-4c06-a260-852393986b03" providerId="AD" clId="Web-{F817D711-E80B-4F62-BD1C-15D796DECBC3}" dt="2022-09-14T20:01:31.673" v="17"/>
          <ac:spMkLst>
            <pc:docMk/>
            <pc:sldMk cId="0" sldId="261"/>
            <ac:spMk id="3" creationId="{AE9DB2DD-0180-B9D6-3705-AFD0086CB61E}"/>
          </ac:spMkLst>
        </pc:spChg>
        <pc:spChg chg="add">
          <ac:chgData name="McCall, Lauren" userId="S::lmccall7@gatech.edu::0525a10b-d9b0-4c06-a260-852393986b03" providerId="AD" clId="Web-{F817D711-E80B-4F62-BD1C-15D796DECBC3}" dt="2022-09-14T20:01:32.188" v="18"/>
          <ac:spMkLst>
            <pc:docMk/>
            <pc:sldMk cId="0" sldId="261"/>
            <ac:spMk id="5" creationId="{CFD42EB5-796C-38CF-3186-398A1D9FC3CA}"/>
          </ac:spMkLst>
        </pc:spChg>
      </pc:sldChg>
      <pc:sldChg chg="addSp delSp">
        <pc:chgData name="McCall, Lauren" userId="S::lmccall7@gatech.edu::0525a10b-d9b0-4c06-a260-852393986b03" providerId="AD" clId="Web-{F817D711-E80B-4F62-BD1C-15D796DECBC3}" dt="2022-09-14T20:01:41.345" v="22"/>
        <pc:sldMkLst>
          <pc:docMk/>
          <pc:sldMk cId="0" sldId="262"/>
        </pc:sldMkLst>
        <pc:spChg chg="del">
          <ac:chgData name="McCall, Lauren" userId="S::lmccall7@gatech.edu::0525a10b-d9b0-4c06-a260-852393986b03" providerId="AD" clId="Web-{F817D711-E80B-4F62-BD1C-15D796DECBC3}" dt="2022-09-14T20:01:41.267" v="21"/>
          <ac:spMkLst>
            <pc:docMk/>
            <pc:sldMk cId="0" sldId="262"/>
            <ac:spMk id="3" creationId="{63BF8BD2-FC01-6A0F-E273-E484DFBD812A}"/>
          </ac:spMkLst>
        </pc:spChg>
        <pc:spChg chg="add">
          <ac:chgData name="McCall, Lauren" userId="S::lmccall7@gatech.edu::0525a10b-d9b0-4c06-a260-852393986b03" providerId="AD" clId="Web-{F817D711-E80B-4F62-BD1C-15D796DECBC3}" dt="2022-09-14T20:01:41.345" v="22"/>
          <ac:spMkLst>
            <pc:docMk/>
            <pc:sldMk cId="0" sldId="262"/>
            <ac:spMk id="4" creationId="{363EFA63-040D-3053-1B58-566500EE6AB1}"/>
          </ac:spMkLst>
        </pc:spChg>
      </pc:sldChg>
      <pc:sldChg chg="addSp delSp">
        <pc:chgData name="McCall, Lauren" userId="S::lmccall7@gatech.edu::0525a10b-d9b0-4c06-a260-852393986b03" providerId="AD" clId="Web-{F817D711-E80B-4F62-BD1C-15D796DECBC3}" dt="2022-09-14T20:01:43.986" v="24"/>
        <pc:sldMkLst>
          <pc:docMk/>
          <pc:sldMk cId="0" sldId="263"/>
        </pc:sldMkLst>
        <pc:spChg chg="del">
          <ac:chgData name="McCall, Lauren" userId="S::lmccall7@gatech.edu::0525a10b-d9b0-4c06-a260-852393986b03" providerId="AD" clId="Web-{F817D711-E80B-4F62-BD1C-15D796DECBC3}" dt="2022-09-14T20:01:43.439" v="23"/>
          <ac:spMkLst>
            <pc:docMk/>
            <pc:sldMk cId="0" sldId="263"/>
            <ac:spMk id="3" creationId="{9F9BFB18-9EDE-1C04-C218-E00761B640BD}"/>
          </ac:spMkLst>
        </pc:spChg>
        <pc:spChg chg="add">
          <ac:chgData name="McCall, Lauren" userId="S::lmccall7@gatech.edu::0525a10b-d9b0-4c06-a260-852393986b03" providerId="AD" clId="Web-{F817D711-E80B-4F62-BD1C-15D796DECBC3}" dt="2022-09-14T20:01:43.986" v="24"/>
          <ac:spMkLst>
            <pc:docMk/>
            <pc:sldMk cId="0" sldId="263"/>
            <ac:spMk id="5" creationId="{2B012F29-61CA-636B-626C-0E31E199E15E}"/>
          </ac:spMkLst>
        </pc:spChg>
      </pc:sldChg>
      <pc:sldChg chg="addSp delSp modSp">
        <pc:chgData name="McCall, Lauren" userId="S::lmccall7@gatech.edu::0525a10b-d9b0-4c06-a260-852393986b03" providerId="AD" clId="Web-{F817D711-E80B-4F62-BD1C-15D796DECBC3}" dt="2022-09-14T20:02:26.378" v="37" actId="20577"/>
        <pc:sldMkLst>
          <pc:docMk/>
          <pc:sldMk cId="0" sldId="266"/>
        </pc:sldMkLst>
        <pc:spChg chg="del">
          <ac:chgData name="McCall, Lauren" userId="S::lmccall7@gatech.edu::0525a10b-d9b0-4c06-a260-852393986b03" providerId="AD" clId="Web-{F817D711-E80B-4F62-BD1C-15D796DECBC3}" dt="2022-09-14T20:02:05.346" v="33"/>
          <ac:spMkLst>
            <pc:docMk/>
            <pc:sldMk cId="0" sldId="266"/>
            <ac:spMk id="3" creationId="{148193A4-4102-8827-E157-0D57211C1D77}"/>
          </ac:spMkLst>
        </pc:spChg>
        <pc:spChg chg="add">
          <ac:chgData name="McCall, Lauren" userId="S::lmccall7@gatech.edu::0525a10b-d9b0-4c06-a260-852393986b03" providerId="AD" clId="Web-{F817D711-E80B-4F62-BD1C-15D796DECBC3}" dt="2022-09-14T20:02:07.940" v="34"/>
          <ac:spMkLst>
            <pc:docMk/>
            <pc:sldMk cId="0" sldId="266"/>
            <ac:spMk id="5" creationId="{A0C19073-1D90-1D01-4E01-35C62991304F}"/>
          </ac:spMkLst>
        </pc:spChg>
        <pc:spChg chg="mod">
          <ac:chgData name="McCall, Lauren" userId="S::lmccall7@gatech.edu::0525a10b-d9b0-4c06-a260-852393986b03" providerId="AD" clId="Web-{F817D711-E80B-4F62-BD1C-15D796DECBC3}" dt="2022-09-14T20:02:26.378" v="37" actId="20577"/>
          <ac:spMkLst>
            <pc:docMk/>
            <pc:sldMk cId="0" sldId="266"/>
            <ac:spMk id="190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F817D711-E80B-4F62-BD1C-15D796DECBC3}" dt="2022-09-14T20:01:37.501" v="20"/>
        <pc:sldMkLst>
          <pc:docMk/>
          <pc:sldMk cId="976341045" sldId="267"/>
        </pc:sldMkLst>
        <pc:spChg chg="del">
          <ac:chgData name="McCall, Lauren" userId="S::lmccall7@gatech.edu::0525a10b-d9b0-4c06-a260-852393986b03" providerId="AD" clId="Web-{F817D711-E80B-4F62-BD1C-15D796DECBC3}" dt="2022-09-14T20:01:37.204" v="19"/>
          <ac:spMkLst>
            <pc:docMk/>
            <pc:sldMk cId="976341045" sldId="267"/>
            <ac:spMk id="4" creationId="{68ED3014-3329-F65D-97BB-7B10F5A323C8}"/>
          </ac:spMkLst>
        </pc:spChg>
        <pc:spChg chg="add">
          <ac:chgData name="McCall, Lauren" userId="S::lmccall7@gatech.edu::0525a10b-d9b0-4c06-a260-852393986b03" providerId="AD" clId="Web-{F817D711-E80B-4F62-BD1C-15D796DECBC3}" dt="2022-09-14T20:01:37.501" v="20"/>
          <ac:spMkLst>
            <pc:docMk/>
            <pc:sldMk cId="976341045" sldId="267"/>
            <ac:spMk id="6" creationId="{58B591F0-1FF4-9B2E-B777-B4139D85AF58}"/>
          </ac:spMkLst>
        </pc:spChg>
      </pc:sldChg>
      <pc:sldChg chg="addSp delSp">
        <pc:chgData name="McCall, Lauren" userId="S::lmccall7@gatech.edu::0525a10b-d9b0-4c06-a260-852393986b03" providerId="AD" clId="Web-{F817D711-E80B-4F62-BD1C-15D796DECBC3}" dt="2022-09-14T20:01:47.892" v="26"/>
        <pc:sldMkLst>
          <pc:docMk/>
          <pc:sldMk cId="3205113061" sldId="268"/>
        </pc:sldMkLst>
        <pc:spChg chg="del">
          <ac:chgData name="McCall, Lauren" userId="S::lmccall7@gatech.edu::0525a10b-d9b0-4c06-a260-852393986b03" providerId="AD" clId="Web-{F817D711-E80B-4F62-BD1C-15D796DECBC3}" dt="2022-09-14T20:01:47.470" v="25"/>
          <ac:spMkLst>
            <pc:docMk/>
            <pc:sldMk cId="3205113061" sldId="268"/>
            <ac:spMk id="5" creationId="{EB95625E-51B6-FE07-353D-0D6A488B3A31}"/>
          </ac:spMkLst>
        </pc:spChg>
        <pc:spChg chg="add">
          <ac:chgData name="McCall, Lauren" userId="S::lmccall7@gatech.edu::0525a10b-d9b0-4c06-a260-852393986b03" providerId="AD" clId="Web-{F817D711-E80B-4F62-BD1C-15D796DECBC3}" dt="2022-09-14T20:01:47.892" v="26"/>
          <ac:spMkLst>
            <pc:docMk/>
            <pc:sldMk cId="3205113061" sldId="268"/>
            <ac:spMk id="7" creationId="{1A04774F-EB37-A1FA-885B-86AB6827E238}"/>
          </ac:spMkLst>
        </pc:spChg>
      </pc:sldChg>
      <pc:sldChg chg="addSp delSp">
        <pc:chgData name="McCall, Lauren" userId="S::lmccall7@gatech.edu::0525a10b-d9b0-4c06-a260-852393986b03" providerId="AD" clId="Web-{F817D711-E80B-4F62-BD1C-15D796DECBC3}" dt="2022-09-14T20:02:00.658" v="32"/>
        <pc:sldMkLst>
          <pc:docMk/>
          <pc:sldMk cId="3939644511" sldId="269"/>
        </pc:sldMkLst>
        <pc:spChg chg="del">
          <ac:chgData name="McCall, Lauren" userId="S::lmccall7@gatech.edu::0525a10b-d9b0-4c06-a260-852393986b03" providerId="AD" clId="Web-{F817D711-E80B-4F62-BD1C-15D796DECBC3}" dt="2022-09-14T20:02:00.017" v="31"/>
          <ac:spMkLst>
            <pc:docMk/>
            <pc:sldMk cId="3939644511" sldId="269"/>
            <ac:spMk id="6" creationId="{CA762846-C5DF-4283-69B3-AA5DE38D259A}"/>
          </ac:spMkLst>
        </pc:spChg>
        <pc:spChg chg="add">
          <ac:chgData name="McCall, Lauren" userId="S::lmccall7@gatech.edu::0525a10b-d9b0-4c06-a260-852393986b03" providerId="AD" clId="Web-{F817D711-E80B-4F62-BD1C-15D796DECBC3}" dt="2022-09-14T20:02:00.658" v="32"/>
          <ac:spMkLst>
            <pc:docMk/>
            <pc:sldMk cId="3939644511" sldId="269"/>
            <ac:spMk id="7" creationId="{102BAFD1-40A4-2C8D-E220-CE8D392AC5B6}"/>
          </ac:spMkLst>
        </pc:spChg>
      </pc:sldChg>
      <pc:sldChg chg="addSp delSp">
        <pc:chgData name="McCall, Lauren" userId="S::lmccall7@gatech.edu::0525a10b-d9b0-4c06-a260-852393986b03" providerId="AD" clId="Web-{F817D711-E80B-4F62-BD1C-15D796DECBC3}" dt="2022-09-14T20:01:52.642" v="28"/>
        <pc:sldMkLst>
          <pc:docMk/>
          <pc:sldMk cId="336636661" sldId="271"/>
        </pc:sldMkLst>
        <pc:spChg chg="add">
          <ac:chgData name="McCall, Lauren" userId="S::lmccall7@gatech.edu::0525a10b-d9b0-4c06-a260-852393986b03" providerId="AD" clId="Web-{F817D711-E80B-4F62-BD1C-15D796DECBC3}" dt="2022-09-14T20:01:52.642" v="28"/>
          <ac:spMkLst>
            <pc:docMk/>
            <pc:sldMk cId="336636661" sldId="271"/>
            <ac:spMk id="7" creationId="{6C7462D2-FD35-7210-7E1F-BDF536663CC4}"/>
          </ac:spMkLst>
        </pc:spChg>
        <pc:spChg chg="del">
          <ac:chgData name="McCall, Lauren" userId="S::lmccall7@gatech.edu::0525a10b-d9b0-4c06-a260-852393986b03" providerId="AD" clId="Web-{F817D711-E80B-4F62-BD1C-15D796DECBC3}" dt="2022-09-14T20:01:51.705" v="27"/>
          <ac:spMkLst>
            <pc:docMk/>
            <pc:sldMk cId="336636661" sldId="271"/>
            <ac:spMk id="10" creationId="{D1E94710-4BC2-D283-A59D-827CCB153E78}"/>
          </ac:spMkLst>
        </pc:spChg>
      </pc:sldChg>
      <pc:sldChg chg="addSp delSp">
        <pc:chgData name="McCall, Lauren" userId="S::lmccall7@gatech.edu::0525a10b-d9b0-4c06-a260-852393986b03" providerId="AD" clId="Web-{F817D711-E80B-4F62-BD1C-15D796DECBC3}" dt="2022-09-14T20:01:57.314" v="30"/>
        <pc:sldMkLst>
          <pc:docMk/>
          <pc:sldMk cId="2289236361" sldId="272"/>
        </pc:sldMkLst>
        <pc:spChg chg="add">
          <ac:chgData name="McCall, Lauren" userId="S::lmccall7@gatech.edu::0525a10b-d9b0-4c06-a260-852393986b03" providerId="AD" clId="Web-{F817D711-E80B-4F62-BD1C-15D796DECBC3}" dt="2022-09-14T20:01:57.314" v="30"/>
          <ac:spMkLst>
            <pc:docMk/>
            <pc:sldMk cId="2289236361" sldId="272"/>
            <ac:spMk id="6" creationId="{BC9EEB59-3595-A833-5F8A-F3225CC7DB9D}"/>
          </ac:spMkLst>
        </pc:spChg>
        <pc:spChg chg="del">
          <ac:chgData name="McCall, Lauren" userId="S::lmccall7@gatech.edu::0525a10b-d9b0-4c06-a260-852393986b03" providerId="AD" clId="Web-{F817D711-E80B-4F62-BD1C-15D796DECBC3}" dt="2022-09-14T20:01:56.830" v="29"/>
          <ac:spMkLst>
            <pc:docMk/>
            <pc:sldMk cId="2289236361" sldId="272"/>
            <ac:spMk id="10" creationId="{D1E94710-4BC2-D283-A59D-827CCB153E78}"/>
          </ac:spMkLst>
        </pc:spChg>
      </pc:sldChg>
      <pc:sldChg chg="addSp delSp">
        <pc:chgData name="McCall, Lauren" userId="S::lmccall7@gatech.edu::0525a10b-d9b0-4c06-a260-852393986b03" providerId="AD" clId="Web-{F817D711-E80B-4F62-BD1C-15D796DECBC3}" dt="2022-09-14T20:01:26.360" v="14"/>
        <pc:sldMkLst>
          <pc:docMk/>
          <pc:sldMk cId="141632" sldId="273"/>
        </pc:sldMkLst>
        <pc:spChg chg="del">
          <ac:chgData name="McCall, Lauren" userId="S::lmccall7@gatech.edu::0525a10b-d9b0-4c06-a260-852393986b03" providerId="AD" clId="Web-{F817D711-E80B-4F62-BD1C-15D796DECBC3}" dt="2022-09-14T20:01:23.954" v="13"/>
          <ac:spMkLst>
            <pc:docMk/>
            <pc:sldMk cId="141632" sldId="273"/>
            <ac:spMk id="5" creationId="{C27931C3-3765-0365-8E6D-0E4905BDCF7B}"/>
          </ac:spMkLst>
        </pc:spChg>
        <pc:spChg chg="add">
          <ac:chgData name="McCall, Lauren" userId="S::lmccall7@gatech.edu::0525a10b-d9b0-4c06-a260-852393986b03" providerId="AD" clId="Web-{F817D711-E80B-4F62-BD1C-15D796DECBC3}" dt="2022-09-14T20:01:26.360" v="14"/>
          <ac:spMkLst>
            <pc:docMk/>
            <pc:sldMk cId="141632" sldId="273"/>
            <ac:spMk id="7" creationId="{E6478313-1C9A-3B33-D088-692705600DF0}"/>
          </ac:spMkLst>
        </pc:spChg>
      </pc:sldChg>
      <pc:sldChg chg="addSp delSp">
        <pc:chgData name="McCall, Lauren" userId="S::lmccall7@gatech.edu::0525a10b-d9b0-4c06-a260-852393986b03" providerId="AD" clId="Web-{F817D711-E80B-4F62-BD1C-15D796DECBC3}" dt="2022-09-14T20:01:20.282" v="12"/>
        <pc:sldMkLst>
          <pc:docMk/>
          <pc:sldMk cId="2309011855" sldId="274"/>
        </pc:sldMkLst>
        <pc:spChg chg="del">
          <ac:chgData name="McCall, Lauren" userId="S::lmccall7@gatech.edu::0525a10b-d9b0-4c06-a260-852393986b03" providerId="AD" clId="Web-{F817D711-E80B-4F62-BD1C-15D796DECBC3}" dt="2022-09-14T20:01:19.750" v="11"/>
          <ac:spMkLst>
            <pc:docMk/>
            <pc:sldMk cId="2309011855" sldId="274"/>
            <ac:spMk id="5" creationId="{C27931C3-3765-0365-8E6D-0E4905BDCF7B}"/>
          </ac:spMkLst>
        </pc:spChg>
        <pc:spChg chg="add">
          <ac:chgData name="McCall, Lauren" userId="S::lmccall7@gatech.edu::0525a10b-d9b0-4c06-a260-852393986b03" providerId="AD" clId="Web-{F817D711-E80B-4F62-BD1C-15D796DECBC3}" dt="2022-09-14T20:01:20.282" v="12"/>
          <ac:spMkLst>
            <pc:docMk/>
            <pc:sldMk cId="2309011855" sldId="274"/>
            <ac:spMk id="7" creationId="{4C936406-0E70-CD15-7D13-D98835DC3E4C}"/>
          </ac:spMkLst>
        </pc:spChg>
      </pc:sldChg>
    </pc:docChg>
  </pc:docChgLst>
  <pc:docChgLst>
    <pc:chgData name="McCall, Lauren" userId="S::lmccall7@gatech.edu::0525a10b-d9b0-4c06-a260-852393986b03" providerId="AD" clId="Web-{384F0A0F-BDAF-4D6E-918A-2C873DB99C5E}"/>
    <pc:docChg chg="modSld">
      <pc:chgData name="McCall, Lauren" userId="S::lmccall7@gatech.edu::0525a10b-d9b0-4c06-a260-852393986b03" providerId="AD" clId="Web-{384F0A0F-BDAF-4D6E-918A-2C873DB99C5E}" dt="2022-07-07T18:02:12.085" v="41" actId="20577"/>
      <pc:docMkLst>
        <pc:docMk/>
      </pc:docMkLst>
      <pc:sldChg chg="modSp">
        <pc:chgData name="McCall, Lauren" userId="S::lmccall7@gatech.edu::0525a10b-d9b0-4c06-a260-852393986b03" providerId="AD" clId="Web-{384F0A0F-BDAF-4D6E-918A-2C873DB99C5E}" dt="2022-07-07T18:02:12.085" v="41" actId="20577"/>
        <pc:sldMkLst>
          <pc:docMk/>
          <pc:sldMk cId="0" sldId="258"/>
        </pc:sldMkLst>
        <pc:spChg chg="mod">
          <ac:chgData name="McCall, Lauren" userId="S::lmccall7@gatech.edu::0525a10b-d9b0-4c06-a260-852393986b03" providerId="AD" clId="Web-{384F0A0F-BDAF-4D6E-918A-2C873DB99C5E}" dt="2022-07-07T18:02:12.085" v="41" actId="20577"/>
          <ac:spMkLst>
            <pc:docMk/>
            <pc:sldMk cId="0" sldId="258"/>
            <ac:spMk id="106" creationId="{00000000-0000-0000-0000-000000000000}"/>
          </ac:spMkLst>
        </pc:spChg>
      </pc:sldChg>
      <pc:sldChg chg="addSp delSp modSp delAnim">
        <pc:chgData name="McCall, Lauren" userId="S::lmccall7@gatech.edu::0525a10b-d9b0-4c06-a260-852393986b03" providerId="AD" clId="Web-{384F0A0F-BDAF-4D6E-918A-2C873DB99C5E}" dt="2022-07-07T18:02:01.147" v="36" actId="14100"/>
        <pc:sldMkLst>
          <pc:docMk/>
          <pc:sldMk cId="0" sldId="259"/>
        </pc:sldMkLst>
        <pc:spChg chg="mod">
          <ac:chgData name="McCall, Lauren" userId="S::lmccall7@gatech.edu::0525a10b-d9b0-4c06-a260-852393986b03" providerId="AD" clId="Web-{384F0A0F-BDAF-4D6E-918A-2C873DB99C5E}" dt="2022-07-07T18:01:47.928" v="28" actId="20577"/>
          <ac:spMkLst>
            <pc:docMk/>
            <pc:sldMk cId="0" sldId="259"/>
            <ac:spMk id="3" creationId="{7B042C46-6543-C32E-369E-48A36C025273}"/>
          </ac:spMkLst>
        </pc:spChg>
        <pc:spChg chg="mod">
          <ac:chgData name="McCall, Lauren" userId="S::lmccall7@gatech.edu::0525a10b-d9b0-4c06-a260-852393986b03" providerId="AD" clId="Web-{384F0A0F-BDAF-4D6E-918A-2C873DB99C5E}" dt="2022-07-07T18:01:55.272" v="34" actId="20577"/>
          <ac:spMkLst>
            <pc:docMk/>
            <pc:sldMk cId="0" sldId="259"/>
            <ac:spMk id="115" creationId="{00000000-0000-0000-0000-000000000000}"/>
          </ac:spMkLst>
        </pc:spChg>
        <pc:picChg chg="add mod">
          <ac:chgData name="McCall, Lauren" userId="S::lmccall7@gatech.edu::0525a10b-d9b0-4c06-a260-852393986b03" providerId="AD" clId="Web-{384F0A0F-BDAF-4D6E-918A-2C873DB99C5E}" dt="2022-07-07T18:02:01.147" v="36" actId="14100"/>
          <ac:picMkLst>
            <pc:docMk/>
            <pc:sldMk cId="0" sldId="259"/>
            <ac:picMk id="2" creationId="{B110BD78-C050-B255-178D-CCAD9A4A2473}"/>
          </ac:picMkLst>
        </pc:picChg>
        <pc:picChg chg="del">
          <ac:chgData name="McCall, Lauren" userId="S::lmccall7@gatech.edu::0525a10b-d9b0-4c06-a260-852393986b03" providerId="AD" clId="Web-{384F0A0F-BDAF-4D6E-918A-2C873DB99C5E}" dt="2022-07-07T17:59:49.424" v="0"/>
          <ac:picMkLst>
            <pc:docMk/>
            <pc:sldMk cId="0" sldId="259"/>
            <ac:picMk id="4" creationId="{2D333519-F545-0CD7-F7BA-EA0D51B9ECD2}"/>
          </ac:picMkLst>
        </pc:picChg>
      </pc:sldChg>
    </pc:docChg>
  </pc:docChgLst>
  <pc:docChgLst>
    <pc:chgData name="McCall, Lauren" userId="S::lmccall7@gatech.edu::0525a10b-d9b0-4c06-a260-852393986b03" providerId="AD" clId="Web-{4C206953-D831-4A4A-9422-AD2FACDFA8EC}"/>
    <pc:docChg chg="modSld">
      <pc:chgData name="McCall, Lauren" userId="S::lmccall7@gatech.edu::0525a10b-d9b0-4c06-a260-852393986b03" providerId="AD" clId="Web-{4C206953-D831-4A4A-9422-AD2FACDFA8EC}" dt="2022-09-07T23:18:15.616" v="13"/>
      <pc:docMkLst>
        <pc:docMk/>
      </pc:docMkLst>
      <pc:sldChg chg="delCm">
        <pc:chgData name="McCall, Lauren" userId="S::lmccall7@gatech.edu::0525a10b-d9b0-4c06-a260-852393986b03" providerId="AD" clId="Web-{4C206953-D831-4A4A-9422-AD2FACDFA8EC}" dt="2022-09-07T23:18:15.616" v="13"/>
        <pc:sldMkLst>
          <pc:docMk/>
          <pc:sldMk cId="0" sldId="261"/>
        </pc:sldMkLst>
      </pc:sldChg>
      <pc:sldChg chg="addSp delSp modSp">
        <pc:chgData name="McCall, Lauren" userId="S::lmccall7@gatech.edu::0525a10b-d9b0-4c06-a260-852393986b03" providerId="AD" clId="Web-{4C206953-D831-4A4A-9422-AD2FACDFA8EC}" dt="2022-09-07T23:16:58.816" v="12" actId="14100"/>
        <pc:sldMkLst>
          <pc:docMk/>
          <pc:sldMk cId="2309011855" sldId="274"/>
        </pc:sldMkLst>
        <pc:spChg chg="mod">
          <ac:chgData name="McCall, Lauren" userId="S::lmccall7@gatech.edu::0525a10b-d9b0-4c06-a260-852393986b03" providerId="AD" clId="Web-{4C206953-D831-4A4A-9422-AD2FACDFA8EC}" dt="2022-09-07T23:16:42.191" v="8" actId="20577"/>
          <ac:spMkLst>
            <pc:docMk/>
            <pc:sldMk cId="2309011855" sldId="274"/>
            <ac:spMk id="3" creationId="{7B042C46-6543-C32E-369E-48A36C025273}"/>
          </ac:spMkLst>
        </pc:spChg>
        <pc:picChg chg="add mod">
          <ac:chgData name="McCall, Lauren" userId="S::lmccall7@gatech.edu::0525a10b-d9b0-4c06-a260-852393986b03" providerId="AD" clId="Web-{4C206953-D831-4A4A-9422-AD2FACDFA8EC}" dt="2022-09-07T23:16:58.816" v="12" actId="14100"/>
          <ac:picMkLst>
            <pc:docMk/>
            <pc:sldMk cId="2309011855" sldId="274"/>
            <ac:picMk id="2" creationId="{4A2DBBAE-6D67-7A8A-DF83-86EAA9272811}"/>
          </ac:picMkLst>
        </pc:picChg>
        <pc:picChg chg="del">
          <ac:chgData name="McCall, Lauren" userId="S::lmccall7@gatech.edu::0525a10b-d9b0-4c06-a260-852393986b03" providerId="AD" clId="Web-{4C206953-D831-4A4A-9422-AD2FACDFA8EC}" dt="2022-09-07T23:16:46.378" v="9"/>
          <ac:picMkLst>
            <pc:docMk/>
            <pc:sldMk cId="2309011855" sldId="274"/>
            <ac:picMk id="4" creationId="{4BC3C50C-6B8F-D7B1-2DC4-5CF60055F516}"/>
          </ac:picMkLst>
        </pc:picChg>
      </pc:sldChg>
    </pc:docChg>
  </pc:docChgLst>
  <pc:docChgLst>
    <pc:chgData name="Paz, Jed Matthew M" userId="S::jpaz6@gatech.edu::6c9ebb77-b819-4654-95d7-a9e398582544" providerId="AD" clId="Web-{40086BB6-49C1-0B8F-4028-8625EB1487E8}"/>
    <pc:docChg chg="modSld">
      <pc:chgData name="Paz, Jed Matthew M" userId="S::jpaz6@gatech.edu::6c9ebb77-b819-4654-95d7-a9e398582544" providerId="AD" clId="Web-{40086BB6-49C1-0B8F-4028-8625EB1487E8}" dt="2024-08-07T17:15:08.773" v="0" actId="20577"/>
      <pc:docMkLst>
        <pc:docMk/>
      </pc:docMkLst>
      <pc:sldChg chg="modSp">
        <pc:chgData name="Paz, Jed Matthew M" userId="S::jpaz6@gatech.edu::6c9ebb77-b819-4654-95d7-a9e398582544" providerId="AD" clId="Web-{40086BB6-49C1-0B8F-4028-8625EB1487E8}" dt="2024-08-07T17:15:08.773" v="0" actId="20577"/>
        <pc:sldMkLst>
          <pc:docMk/>
          <pc:sldMk cId="0" sldId="266"/>
        </pc:sldMkLst>
        <pc:spChg chg="mod">
          <ac:chgData name="Paz, Jed Matthew M" userId="S::jpaz6@gatech.edu::6c9ebb77-b819-4654-95d7-a9e398582544" providerId="AD" clId="Web-{40086BB6-49C1-0B8F-4028-8625EB1487E8}" dt="2024-08-07T17:15:08.773" v="0" actId="20577"/>
          <ac:spMkLst>
            <pc:docMk/>
            <pc:sldMk cId="0" sldId="266"/>
            <ac:spMk id="190" creationId="{00000000-0000-0000-0000-000000000000}"/>
          </ac:spMkLst>
        </pc:spChg>
      </pc:sldChg>
    </pc:docChg>
  </pc:docChgLst>
  <pc:docChgLst>
    <pc:chgData name="McCall, Lauren" userId="S::lmccall7@gatech.edu::0525a10b-d9b0-4c06-a260-852393986b03" providerId="AD" clId="Web-{DE23387C-06F8-4349-B063-B0AB9B5424AF}"/>
    <pc:docChg chg="modSld">
      <pc:chgData name="McCall, Lauren" userId="S::lmccall7@gatech.edu::0525a10b-d9b0-4c06-a260-852393986b03" providerId="AD" clId="Web-{DE23387C-06F8-4349-B063-B0AB9B5424AF}" dt="2022-09-15T18:09:34.369" v="30" actId="20577"/>
      <pc:docMkLst>
        <pc:docMk/>
      </pc:docMkLst>
      <pc:sldChg chg="modSp">
        <pc:chgData name="McCall, Lauren" userId="S::lmccall7@gatech.edu::0525a10b-d9b0-4c06-a260-852393986b03" providerId="AD" clId="Web-{DE23387C-06F8-4349-B063-B0AB9B5424AF}" dt="2022-09-15T18:09:34.369" v="30" actId="20577"/>
        <pc:sldMkLst>
          <pc:docMk/>
          <pc:sldMk cId="0" sldId="258"/>
        </pc:sldMkLst>
        <pc:spChg chg="mod">
          <ac:chgData name="McCall, Lauren" userId="S::lmccall7@gatech.edu::0525a10b-d9b0-4c06-a260-852393986b03" providerId="AD" clId="Web-{DE23387C-06F8-4349-B063-B0AB9B5424AF}" dt="2022-09-15T18:09:34.369" v="30" actId="20577"/>
          <ac:spMkLst>
            <pc:docMk/>
            <pc:sldMk cId="0" sldId="258"/>
            <ac:spMk id="106" creationId="{00000000-0000-0000-0000-000000000000}"/>
          </ac:spMkLst>
        </pc:spChg>
      </pc:sldChg>
      <pc:sldChg chg="delSp">
        <pc:chgData name="McCall, Lauren" userId="S::lmccall7@gatech.edu::0525a10b-d9b0-4c06-a260-852393986b03" providerId="AD" clId="Web-{DE23387C-06F8-4349-B063-B0AB9B5424AF}" dt="2022-09-15T18:08:32.696" v="14"/>
        <pc:sldMkLst>
          <pc:docMk/>
          <pc:sldMk cId="0" sldId="259"/>
        </pc:sldMkLst>
        <pc:picChg chg="del">
          <ac:chgData name="McCall, Lauren" userId="S::lmccall7@gatech.edu::0525a10b-d9b0-4c06-a260-852393986b03" providerId="AD" clId="Web-{DE23387C-06F8-4349-B063-B0AB9B5424AF}" dt="2022-09-15T18:08:32.696" v="14"/>
          <ac:picMkLst>
            <pc:docMk/>
            <pc:sldMk cId="0" sldId="259"/>
            <ac:picMk id="6" creationId="{59130FB8-1994-15E2-4646-3C9A19BCD706}"/>
          </ac:picMkLst>
        </pc:picChg>
      </pc:sldChg>
      <pc:sldChg chg="delSp">
        <pc:chgData name="McCall, Lauren" userId="S::lmccall7@gatech.edu::0525a10b-d9b0-4c06-a260-852393986b03" providerId="AD" clId="Web-{DE23387C-06F8-4349-B063-B0AB9B5424AF}" dt="2022-09-15T18:07:48.554" v="0"/>
        <pc:sldMkLst>
          <pc:docMk/>
          <pc:sldMk cId="0" sldId="261"/>
        </pc:sldMkLst>
        <pc:picChg chg="del">
          <ac:chgData name="McCall, Lauren" userId="S::lmccall7@gatech.edu::0525a10b-d9b0-4c06-a260-852393986b03" providerId="AD" clId="Web-{DE23387C-06F8-4349-B063-B0AB9B5424AF}" dt="2022-09-15T18:07:48.554" v="0"/>
          <ac:picMkLst>
            <pc:docMk/>
            <pc:sldMk cId="0" sldId="261"/>
            <ac:picMk id="4" creationId="{1AFA5AC4-EB7B-29DE-5021-8BB9935B7BD4}"/>
          </ac:picMkLst>
        </pc:picChg>
      </pc:sldChg>
      <pc:sldChg chg="modSp modCm">
        <pc:chgData name="McCall, Lauren" userId="S::lmccall7@gatech.edu::0525a10b-d9b0-4c06-a260-852393986b03" providerId="AD" clId="Web-{DE23387C-06F8-4349-B063-B0AB9B5424AF}" dt="2022-09-15T18:08:18.055" v="11" actId="20577"/>
        <pc:sldMkLst>
          <pc:docMk/>
          <pc:sldMk cId="0" sldId="263"/>
        </pc:sldMkLst>
        <pc:spChg chg="mod">
          <ac:chgData name="McCall, Lauren" userId="S::lmccall7@gatech.edu::0525a10b-d9b0-4c06-a260-852393986b03" providerId="AD" clId="Web-{DE23387C-06F8-4349-B063-B0AB9B5424AF}" dt="2022-09-15T18:08:18.055" v="11" actId="20577"/>
          <ac:spMkLst>
            <pc:docMk/>
            <pc:sldMk cId="0" sldId="263"/>
            <ac:spMk id="159" creationId="{00000000-0000-0000-0000-000000000000}"/>
          </ac:spMkLst>
        </pc:spChg>
      </pc:sldChg>
      <pc:sldChg chg="delSp">
        <pc:chgData name="McCall, Lauren" userId="S::lmccall7@gatech.edu::0525a10b-d9b0-4c06-a260-852393986b03" providerId="AD" clId="Web-{DE23387C-06F8-4349-B063-B0AB9B5424AF}" dt="2022-09-15T18:07:51.429" v="1"/>
        <pc:sldMkLst>
          <pc:docMk/>
          <pc:sldMk cId="976341045" sldId="267"/>
        </pc:sldMkLst>
        <pc:picChg chg="del">
          <ac:chgData name="McCall, Lauren" userId="S::lmccall7@gatech.edu::0525a10b-d9b0-4c06-a260-852393986b03" providerId="AD" clId="Web-{DE23387C-06F8-4349-B063-B0AB9B5424AF}" dt="2022-09-15T18:07:51.429" v="1"/>
          <ac:picMkLst>
            <pc:docMk/>
            <pc:sldMk cId="976341045" sldId="267"/>
            <ac:picMk id="5" creationId="{6F5EFA13-E116-612F-A932-127442AF3B68}"/>
          </ac:picMkLst>
        </pc:picChg>
      </pc:sldChg>
      <pc:sldChg chg="delSp">
        <pc:chgData name="McCall, Lauren" userId="S::lmccall7@gatech.edu::0525a10b-d9b0-4c06-a260-852393986b03" providerId="AD" clId="Web-{DE23387C-06F8-4349-B063-B0AB9B5424AF}" dt="2022-09-15T18:08:27.242" v="12"/>
        <pc:sldMkLst>
          <pc:docMk/>
          <pc:sldMk cId="141632" sldId="273"/>
        </pc:sldMkLst>
        <pc:picChg chg="del">
          <ac:chgData name="McCall, Lauren" userId="S::lmccall7@gatech.edu::0525a10b-d9b0-4c06-a260-852393986b03" providerId="AD" clId="Web-{DE23387C-06F8-4349-B063-B0AB9B5424AF}" dt="2022-09-15T18:08:27.242" v="12"/>
          <ac:picMkLst>
            <pc:docMk/>
            <pc:sldMk cId="141632" sldId="273"/>
            <ac:picMk id="6" creationId="{59130FB8-1994-15E2-4646-3C9A19BCD706}"/>
          </ac:picMkLst>
        </pc:picChg>
      </pc:sldChg>
      <pc:sldChg chg="delSp">
        <pc:chgData name="McCall, Lauren" userId="S::lmccall7@gatech.edu::0525a10b-d9b0-4c06-a260-852393986b03" providerId="AD" clId="Web-{DE23387C-06F8-4349-B063-B0AB9B5424AF}" dt="2022-09-15T18:08:29.586" v="13"/>
        <pc:sldMkLst>
          <pc:docMk/>
          <pc:sldMk cId="2309011855" sldId="274"/>
        </pc:sldMkLst>
        <pc:picChg chg="del">
          <ac:chgData name="McCall, Lauren" userId="S::lmccall7@gatech.edu::0525a10b-d9b0-4c06-a260-852393986b03" providerId="AD" clId="Web-{DE23387C-06F8-4349-B063-B0AB9B5424AF}" dt="2022-09-15T18:08:29.586" v="13"/>
          <ac:picMkLst>
            <pc:docMk/>
            <pc:sldMk cId="2309011855" sldId="274"/>
            <ac:picMk id="6" creationId="{59130FB8-1994-15E2-4646-3C9A19BCD706}"/>
          </ac:picMkLst>
        </pc:picChg>
      </pc:sldChg>
    </pc:docChg>
  </pc:docChgLst>
  <pc:docChgLst>
    <pc:chgData name="Allen, Brittney J" userId="S::ballen88@gatech.edu::0ae0c295-440a-4855-a18a-673cab4448c4" providerId="AD" clId="Web-{8BD358DC-4D4B-41F4-8184-D20632C47961}"/>
    <pc:docChg chg="modSld">
      <pc:chgData name="Allen, Brittney J" userId="S::ballen88@gatech.edu::0ae0c295-440a-4855-a18a-673cab4448c4" providerId="AD" clId="Web-{8BD358DC-4D4B-41F4-8184-D20632C47961}" dt="2023-06-14T00:13:54.558" v="177" actId="20577"/>
      <pc:docMkLst>
        <pc:docMk/>
      </pc:docMkLst>
      <pc:sldChg chg="modSp">
        <pc:chgData name="Allen, Brittney J" userId="S::ballen88@gatech.edu::0ae0c295-440a-4855-a18a-673cab4448c4" providerId="AD" clId="Web-{8BD358DC-4D4B-41F4-8184-D20632C47961}" dt="2023-06-14T00:03:47.605" v="44" actId="20577"/>
        <pc:sldMkLst>
          <pc:docMk/>
          <pc:sldMk cId="0" sldId="258"/>
        </pc:sldMkLst>
        <pc:spChg chg="mod">
          <ac:chgData name="Allen, Brittney J" userId="S::ballen88@gatech.edu::0ae0c295-440a-4855-a18a-673cab4448c4" providerId="AD" clId="Web-{8BD358DC-4D4B-41F4-8184-D20632C47961}" dt="2023-06-14T00:01:15.570" v="5" actId="20577"/>
          <ac:spMkLst>
            <pc:docMk/>
            <pc:sldMk cId="0" sldId="258"/>
            <ac:spMk id="106" creationId="{00000000-0000-0000-0000-000000000000}"/>
          </ac:spMkLst>
        </pc:spChg>
        <pc:spChg chg="mod">
          <ac:chgData name="Allen, Brittney J" userId="S::ballen88@gatech.edu::0ae0c295-440a-4855-a18a-673cab4448c4" providerId="AD" clId="Web-{8BD358DC-4D4B-41F4-8184-D20632C47961}" dt="2023-06-14T00:03:47.605" v="44" actId="20577"/>
          <ac:spMkLst>
            <pc:docMk/>
            <pc:sldMk cId="0" sldId="258"/>
            <ac:spMk id="107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8BD358DC-4D4B-41F4-8184-D20632C47961}" dt="2023-06-14T00:03:05.276" v="29" actId="1076"/>
        <pc:sldMkLst>
          <pc:docMk/>
          <pc:sldMk cId="0" sldId="259"/>
        </pc:sldMkLst>
        <pc:spChg chg="mod">
          <ac:chgData name="Allen, Brittney J" userId="S::ballen88@gatech.edu::0ae0c295-440a-4855-a18a-673cab4448c4" providerId="AD" clId="Web-{8BD358DC-4D4B-41F4-8184-D20632C47961}" dt="2023-06-14T00:03:05.276" v="29" actId="1076"/>
          <ac:spMkLst>
            <pc:docMk/>
            <pc:sldMk cId="0" sldId="259"/>
            <ac:spMk id="3" creationId="{7B042C46-6543-C32E-369E-48A36C025273}"/>
          </ac:spMkLst>
        </pc:spChg>
      </pc:sldChg>
      <pc:sldChg chg="modSp modCm">
        <pc:chgData name="Allen, Brittney J" userId="S::ballen88@gatech.edu::0ae0c295-440a-4855-a18a-673cab4448c4" providerId="AD" clId="Web-{8BD358DC-4D4B-41F4-8184-D20632C47961}" dt="2023-06-14T00:10:47.913" v="150" actId="20577"/>
        <pc:sldMkLst>
          <pc:docMk/>
          <pc:sldMk cId="0" sldId="263"/>
        </pc:sldMkLst>
        <pc:spChg chg="mod">
          <ac:chgData name="Allen, Brittney J" userId="S::ballen88@gatech.edu::0ae0c295-440a-4855-a18a-673cab4448c4" providerId="AD" clId="Web-{8BD358DC-4D4B-41F4-8184-D20632C47961}" dt="2023-06-14T00:10:47.913" v="150" actId="20577"/>
          <ac:spMkLst>
            <pc:docMk/>
            <pc:sldMk cId="0" sldId="263"/>
            <ac:spMk id="159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Allen, Brittney J" userId="S::ballen88@gatech.edu::0ae0c295-440a-4855-a18a-673cab4448c4" providerId="AD" clId="Web-{8BD358DC-4D4B-41F4-8184-D20632C47961}" dt="2023-06-14T00:10:40.788" v="149" actId="20577"/>
              <pc2:cmMkLst xmlns:pc2="http://schemas.microsoft.com/office/powerpoint/2019/9/main/command">
                <pc:docMk/>
                <pc:sldMk cId="0" sldId="263"/>
                <pc2:cmMk id="{DCCA12D0-A551-4893-BA74-212BDD669F67}"/>
              </pc2:cmMkLst>
            </pc226:cmChg>
          </p:ext>
        </pc:extLst>
      </pc:sldChg>
      <pc:sldChg chg="modSp">
        <pc:chgData name="Allen, Brittney J" userId="S::ballen88@gatech.edu::0ae0c295-440a-4855-a18a-673cab4448c4" providerId="AD" clId="Web-{8BD358DC-4D4B-41F4-8184-D20632C47961}" dt="2023-06-14T00:13:54.558" v="177" actId="20577"/>
        <pc:sldMkLst>
          <pc:docMk/>
          <pc:sldMk cId="0" sldId="266"/>
        </pc:sldMkLst>
        <pc:spChg chg="mod">
          <ac:chgData name="Allen, Brittney J" userId="S::ballen88@gatech.edu::0ae0c295-440a-4855-a18a-673cab4448c4" providerId="AD" clId="Web-{8BD358DC-4D4B-41F4-8184-D20632C47961}" dt="2023-06-14T00:13:54.558" v="177" actId="20577"/>
          <ac:spMkLst>
            <pc:docMk/>
            <pc:sldMk cId="0" sldId="266"/>
            <ac:spMk id="190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8BD358DC-4D4B-41F4-8184-D20632C47961}" dt="2023-06-14T00:09:43.162" v="140" actId="1076"/>
        <pc:sldMkLst>
          <pc:docMk/>
          <pc:sldMk cId="976341045" sldId="267"/>
        </pc:sldMkLst>
        <pc:graphicFrameChg chg="mod modGraphic">
          <ac:chgData name="Allen, Brittney J" userId="S::ballen88@gatech.edu::0ae0c295-440a-4855-a18a-673cab4448c4" providerId="AD" clId="Web-{8BD358DC-4D4B-41F4-8184-D20632C47961}" dt="2023-06-14T00:09:35.990" v="139"/>
          <ac:graphicFrameMkLst>
            <pc:docMk/>
            <pc:sldMk cId="976341045" sldId="267"/>
            <ac:graphicFrameMk id="137" creationId="{00000000-0000-0000-0000-000000000000}"/>
          </ac:graphicFrameMkLst>
        </pc:graphicFrameChg>
        <pc:picChg chg="mod">
          <ac:chgData name="Allen, Brittney J" userId="S::ballen88@gatech.edu::0ae0c295-440a-4855-a18a-673cab4448c4" providerId="AD" clId="Web-{8BD358DC-4D4B-41F4-8184-D20632C47961}" dt="2023-06-14T00:09:43.162" v="140" actId="1076"/>
          <ac:picMkLst>
            <pc:docMk/>
            <pc:sldMk cId="976341045" sldId="267"/>
            <ac:picMk id="2" creationId="{3130A8A1-8EB5-C258-7500-861AD951C368}"/>
          </ac:picMkLst>
        </pc:picChg>
      </pc:sldChg>
      <pc:sldChg chg="modSp">
        <pc:chgData name="Allen, Brittney J" userId="S::ballen88@gatech.edu::0ae0c295-440a-4855-a18a-673cab4448c4" providerId="AD" clId="Web-{8BD358DC-4D4B-41F4-8184-D20632C47961}" dt="2023-06-14T00:11:01.476" v="152" actId="20577"/>
        <pc:sldMkLst>
          <pc:docMk/>
          <pc:sldMk cId="3205113061" sldId="268"/>
        </pc:sldMkLst>
        <pc:spChg chg="mod">
          <ac:chgData name="Allen, Brittney J" userId="S::ballen88@gatech.edu::0ae0c295-440a-4855-a18a-673cab4448c4" providerId="AD" clId="Web-{8BD358DC-4D4B-41F4-8184-D20632C47961}" dt="2023-06-14T00:11:01.476" v="152" actId="20577"/>
          <ac:spMkLst>
            <pc:docMk/>
            <pc:sldMk cId="3205113061" sldId="268"/>
            <ac:spMk id="3" creationId="{7A87B13A-6CE7-E759-01A8-C51876AD2582}"/>
          </ac:spMkLst>
        </pc:spChg>
      </pc:sldChg>
      <pc:sldChg chg="modSp">
        <pc:chgData name="Allen, Brittney J" userId="S::ballen88@gatech.edu::0ae0c295-440a-4855-a18a-673cab4448c4" providerId="AD" clId="Web-{8BD358DC-4D4B-41F4-8184-D20632C47961}" dt="2023-06-14T00:12:49.525" v="165" actId="1076"/>
        <pc:sldMkLst>
          <pc:docMk/>
          <pc:sldMk cId="3939644511" sldId="269"/>
        </pc:sldMkLst>
        <pc:spChg chg="mod">
          <ac:chgData name="Allen, Brittney J" userId="S::ballen88@gatech.edu::0ae0c295-440a-4855-a18a-673cab4448c4" providerId="AD" clId="Web-{8BD358DC-4D4B-41F4-8184-D20632C47961}" dt="2023-06-14T00:12:49.525" v="165" actId="1076"/>
          <ac:spMkLst>
            <pc:docMk/>
            <pc:sldMk cId="3939644511" sldId="269"/>
            <ac:spMk id="2" creationId="{A59906FE-D9D1-45A5-4F58-F856AE33CFA4}"/>
          </ac:spMkLst>
        </pc:spChg>
        <pc:picChg chg="mod">
          <ac:chgData name="Allen, Brittney J" userId="S::ballen88@gatech.edu::0ae0c295-440a-4855-a18a-673cab4448c4" providerId="AD" clId="Web-{8BD358DC-4D4B-41F4-8184-D20632C47961}" dt="2023-06-14T00:12:49.525" v="164" actId="1076"/>
          <ac:picMkLst>
            <pc:docMk/>
            <pc:sldMk cId="3939644511" sldId="269"/>
            <ac:picMk id="4" creationId="{E7B8636F-BE0B-9A97-733A-8F3527C6796F}"/>
          </ac:picMkLst>
        </pc:picChg>
        <pc:picChg chg="mod">
          <ac:chgData name="Allen, Brittney J" userId="S::ballen88@gatech.edu::0ae0c295-440a-4855-a18a-673cab4448c4" providerId="AD" clId="Web-{8BD358DC-4D4B-41F4-8184-D20632C47961}" dt="2023-06-14T00:12:35.713" v="163" actId="1076"/>
          <ac:picMkLst>
            <pc:docMk/>
            <pc:sldMk cId="3939644511" sldId="269"/>
            <ac:picMk id="157" creationId="{00000000-0000-0000-0000-000000000000}"/>
          </ac:picMkLst>
        </pc:picChg>
      </pc:sldChg>
      <pc:sldChg chg="modSp">
        <pc:chgData name="Allen, Brittney J" userId="S::ballen88@gatech.edu::0ae0c295-440a-4855-a18a-673cab4448c4" providerId="AD" clId="Web-{8BD358DC-4D4B-41F4-8184-D20632C47961}" dt="2023-06-14T00:11:51.008" v="157" actId="20577"/>
        <pc:sldMkLst>
          <pc:docMk/>
          <pc:sldMk cId="336636661" sldId="271"/>
        </pc:sldMkLst>
        <pc:spChg chg="mod">
          <ac:chgData name="Allen, Brittney J" userId="S::ballen88@gatech.edu::0ae0c295-440a-4855-a18a-673cab4448c4" providerId="AD" clId="Web-{8BD358DC-4D4B-41F4-8184-D20632C47961}" dt="2023-06-14T00:11:51.008" v="157" actId="20577"/>
          <ac:spMkLst>
            <pc:docMk/>
            <pc:sldMk cId="336636661" sldId="271"/>
            <ac:spMk id="16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8BD358DC-4D4B-41F4-8184-D20632C47961}" dt="2023-06-14T00:11:48.571" v="156" actId="20577"/>
        <pc:sldMkLst>
          <pc:docMk/>
          <pc:sldMk cId="2289236361" sldId="272"/>
        </pc:sldMkLst>
        <pc:spChg chg="mod">
          <ac:chgData name="Allen, Brittney J" userId="S::ballen88@gatech.edu::0ae0c295-440a-4855-a18a-673cab4448c4" providerId="AD" clId="Web-{8BD358DC-4D4B-41F4-8184-D20632C47961}" dt="2023-06-14T00:11:48.571" v="156" actId="20577"/>
          <ac:spMkLst>
            <pc:docMk/>
            <pc:sldMk cId="2289236361" sldId="272"/>
            <ac:spMk id="16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8BD358DC-4D4B-41F4-8184-D20632C47961}" dt="2023-06-14T00:04:07.621" v="47" actId="1076"/>
        <pc:sldMkLst>
          <pc:docMk/>
          <pc:sldMk cId="141632" sldId="273"/>
        </pc:sldMkLst>
        <pc:spChg chg="mod">
          <ac:chgData name="Allen, Brittney J" userId="S::ballen88@gatech.edu::0ae0c295-440a-4855-a18a-673cab4448c4" providerId="AD" clId="Web-{8BD358DC-4D4B-41F4-8184-D20632C47961}" dt="2023-06-14T00:04:07.621" v="47" actId="1076"/>
          <ac:spMkLst>
            <pc:docMk/>
            <pc:sldMk cId="141632" sldId="273"/>
            <ac:spMk id="3" creationId="{7B042C46-6543-C32E-369E-48A36C025273}"/>
          </ac:spMkLst>
        </pc:spChg>
        <pc:picChg chg="mod">
          <ac:chgData name="Allen, Brittney J" userId="S::ballen88@gatech.edu::0ae0c295-440a-4855-a18a-673cab4448c4" providerId="AD" clId="Web-{8BD358DC-4D4B-41F4-8184-D20632C47961}" dt="2023-06-14T00:04:02.074" v="46" actId="1076"/>
          <ac:picMkLst>
            <pc:docMk/>
            <pc:sldMk cId="141632" sldId="273"/>
            <ac:picMk id="2" creationId="{B110BD78-C050-B255-178D-CCAD9A4A2473}"/>
          </ac:picMkLst>
        </pc:picChg>
      </pc:sldChg>
    </pc:docChg>
  </pc:docChgLst>
  <pc:docChgLst>
    <pc:chgData name="McCall, Lauren" userId="S::lmccall7@gatech.edu::0525a10b-d9b0-4c06-a260-852393986b03" providerId="AD" clId="Web-{EE862CFA-EE1F-4AF7-AB0D-1F9C5E1E34EC}"/>
    <pc:docChg chg="addSld modSld">
      <pc:chgData name="McCall, Lauren" userId="S::lmccall7@gatech.edu::0525a10b-d9b0-4c06-a260-852393986b03" providerId="AD" clId="Web-{EE862CFA-EE1F-4AF7-AB0D-1F9C5E1E34EC}" dt="2022-09-04T19:46:34.235" v="238" actId="20577"/>
      <pc:docMkLst>
        <pc:docMk/>
      </pc:docMkLst>
      <pc:sldChg chg="modSp">
        <pc:chgData name="McCall, Lauren" userId="S::lmccall7@gatech.edu::0525a10b-d9b0-4c06-a260-852393986b03" providerId="AD" clId="Web-{EE862CFA-EE1F-4AF7-AB0D-1F9C5E1E34EC}" dt="2022-09-04T19:38:25.210" v="12" actId="20577"/>
        <pc:sldMkLst>
          <pc:docMk/>
          <pc:sldMk cId="0" sldId="256"/>
        </pc:sldMkLst>
        <pc:spChg chg="mod">
          <ac:chgData name="McCall, Lauren" userId="S::lmccall7@gatech.edu::0525a10b-d9b0-4c06-a260-852393986b03" providerId="AD" clId="Web-{EE862CFA-EE1F-4AF7-AB0D-1F9C5E1E34EC}" dt="2022-09-04T19:38:25.210" v="12" actId="20577"/>
          <ac:spMkLst>
            <pc:docMk/>
            <pc:sldMk cId="0" sldId="256"/>
            <ac:spMk id="76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EE862CFA-EE1F-4AF7-AB0D-1F9C5E1E34EC}" dt="2022-09-04T19:45:51.391" v="237" actId="20577"/>
        <pc:sldMkLst>
          <pc:docMk/>
          <pc:sldMk cId="0" sldId="260"/>
        </pc:sldMkLst>
        <pc:spChg chg="mod">
          <ac:chgData name="McCall, Lauren" userId="S::lmccall7@gatech.edu::0525a10b-d9b0-4c06-a260-852393986b03" providerId="AD" clId="Web-{EE862CFA-EE1F-4AF7-AB0D-1F9C5E1E34EC}" dt="2022-09-04T19:45:51.391" v="237" actId="20577"/>
          <ac:spMkLst>
            <pc:docMk/>
            <pc:sldMk cId="0" sldId="260"/>
            <ac:spMk id="128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EE862CFA-EE1F-4AF7-AB0D-1F9C5E1E34EC}" dt="2022-09-04T19:38:54.585" v="16"/>
        <pc:sldMkLst>
          <pc:docMk/>
          <pc:sldMk cId="0" sldId="261"/>
        </pc:sldMkLst>
        <pc:graphicFrameChg chg="mod modGraphic">
          <ac:chgData name="McCall, Lauren" userId="S::lmccall7@gatech.edu::0525a10b-d9b0-4c06-a260-852393986b03" providerId="AD" clId="Web-{EE862CFA-EE1F-4AF7-AB0D-1F9C5E1E34EC}" dt="2022-09-04T19:38:54.585" v="16"/>
          <ac:graphicFrameMkLst>
            <pc:docMk/>
            <pc:sldMk cId="0" sldId="261"/>
            <ac:graphicFrameMk id="137" creationId="{00000000-0000-0000-0000-000000000000}"/>
          </ac:graphicFrameMkLst>
        </pc:graphicFrameChg>
      </pc:sldChg>
      <pc:sldChg chg="modSp modCm">
        <pc:chgData name="McCall, Lauren" userId="S::lmccall7@gatech.edu::0525a10b-d9b0-4c06-a260-852393986b03" providerId="AD" clId="Web-{EE862CFA-EE1F-4AF7-AB0D-1F9C5E1E34EC}" dt="2022-09-04T19:46:34.235" v="238" actId="20577"/>
        <pc:sldMkLst>
          <pc:docMk/>
          <pc:sldMk cId="0" sldId="263"/>
        </pc:sldMkLst>
        <pc:spChg chg="mod">
          <ac:chgData name="McCall, Lauren" userId="S::lmccall7@gatech.edu::0525a10b-d9b0-4c06-a260-852393986b03" providerId="AD" clId="Web-{EE862CFA-EE1F-4AF7-AB0D-1F9C5E1E34EC}" dt="2022-09-04T19:46:34.235" v="238" actId="20577"/>
          <ac:spMkLst>
            <pc:docMk/>
            <pc:sldMk cId="0" sldId="263"/>
            <ac:spMk id="159" creationId="{00000000-0000-0000-0000-000000000000}"/>
          </ac:spMkLst>
        </pc:spChg>
      </pc:sldChg>
      <pc:sldChg chg="modSp modCm">
        <pc:chgData name="McCall, Lauren" userId="S::lmccall7@gatech.edu::0525a10b-d9b0-4c06-a260-852393986b03" providerId="AD" clId="Web-{EE862CFA-EE1F-4AF7-AB0D-1F9C5E1E34EC}" dt="2022-09-04T19:40:40.056" v="28"/>
        <pc:sldMkLst>
          <pc:docMk/>
          <pc:sldMk cId="0" sldId="266"/>
        </pc:sldMkLst>
        <pc:spChg chg="mod">
          <ac:chgData name="McCall, Lauren" userId="S::lmccall7@gatech.edu::0525a10b-d9b0-4c06-a260-852393986b03" providerId="AD" clId="Web-{EE862CFA-EE1F-4AF7-AB0D-1F9C5E1E34EC}" dt="2022-09-04T19:40:33.556" v="27" actId="1076"/>
          <ac:spMkLst>
            <pc:docMk/>
            <pc:sldMk cId="0" sldId="266"/>
            <ac:spMk id="190" creationId="{00000000-0000-0000-0000-000000000000}"/>
          </ac:spMkLst>
        </pc:spChg>
      </pc:sldChg>
      <pc:sldChg chg="addSp modSp add replId">
        <pc:chgData name="McCall, Lauren" userId="S::lmccall7@gatech.edu::0525a10b-d9b0-4c06-a260-852393986b03" providerId="AD" clId="Web-{EE862CFA-EE1F-4AF7-AB0D-1F9C5E1E34EC}" dt="2022-09-04T19:45:36.593" v="234" actId="1076"/>
        <pc:sldMkLst>
          <pc:docMk/>
          <pc:sldMk cId="976341045" sldId="267"/>
        </pc:sldMkLst>
        <pc:graphicFrameChg chg="mod modGraphic">
          <ac:chgData name="McCall, Lauren" userId="S::lmccall7@gatech.edu::0525a10b-d9b0-4c06-a260-852393986b03" providerId="AD" clId="Web-{EE862CFA-EE1F-4AF7-AB0D-1F9C5E1E34EC}" dt="2022-09-04T19:45:14.249" v="233"/>
          <ac:graphicFrameMkLst>
            <pc:docMk/>
            <pc:sldMk cId="976341045" sldId="267"/>
            <ac:graphicFrameMk id="137" creationId="{00000000-0000-0000-0000-000000000000}"/>
          </ac:graphicFrameMkLst>
        </pc:graphicFrameChg>
        <pc:picChg chg="add mod">
          <ac:chgData name="McCall, Lauren" userId="S::lmccall7@gatech.edu::0525a10b-d9b0-4c06-a260-852393986b03" providerId="AD" clId="Web-{EE862CFA-EE1F-4AF7-AB0D-1F9C5E1E34EC}" dt="2022-09-04T19:45:36.593" v="234" actId="1076"/>
          <ac:picMkLst>
            <pc:docMk/>
            <pc:sldMk cId="976341045" sldId="267"/>
            <ac:picMk id="2" creationId="{3130A8A1-8EB5-C258-7500-861AD951C36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2ede7b94db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2ede7b94db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93941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857097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/>
              <a:t>Link: https://earsketch.gatech.edu/earsketch2/?sharing=iICwXfZp8XdQt69WCvRjVA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a8cffa8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4" name="Google Shape;84;g102a8cffa8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02a8cffa85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02a8cffa85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02a8cffa85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02a8cffa85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196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02a8cffa85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02a8cffa85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5986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2ede7b94db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g12ede7b94db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27fff6a0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127fff6a08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27fff6a0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127fff6a08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4603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98218ad33_0_29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g1298218ad33_0_296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g1298218ad33_0_296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" name="Google Shape;13;g1298218ad33_0_29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98218ad33_0_357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62" name="Google Shape;62;g1298218ad33_0_35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g1298218ad33_0_36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5" name="Google Shape;65;g1298218ad33_0_36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g1298218ad33_0_36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" name="Google Shape;67;g1298218ad33_0_360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g1298218ad33_0_360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g1298218ad33_0_36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98218ad33_0_29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g1298218ad33_0_296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g1298218ad33_0_296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" name="Google Shape;13;g1298218ad33_0_29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oogle Shape;15;g1298218ad33_0_30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6" name="Google Shape;16;g1298218ad33_0_30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g1298218ad33_0_30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18;g1298218ad33_0_30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g1298218ad33_0_30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1298218ad33_0_3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g1298218ad33_0_31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3" name="Google Shape;23;g1298218ad33_0_31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g1298218ad33_0_3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1298218ad33_0_3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g1298218ad33_0_3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8" name="Google Shape;28;g1298218ad33_0_318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g1298218ad33_0_31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g1298218ad33_0_3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298218ad33_0_32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g1298218ad33_0_32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4" name="Google Shape;34;g1298218ad33_0_32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1298218ad33_0_33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" name="Google Shape;37;g1298218ad33_0_33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8" name="Google Shape;38;g1298218ad33_0_3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g1298218ad33_0_33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Google Shape;40;g1298218ad33_0_334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1" name="Google Shape;41;g1298218ad33_0_334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g1298218ad33_0_33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4;g1298218ad33_0_342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45" name="Google Shape;45;g1298218ad33_0_3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g1298218ad33_0_3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g1298218ad33_0_342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g1298218ad33_0_34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1298218ad33_0_34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" name="Google Shape;51;g1298218ad33_0_34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2" name="Google Shape;52;g1298218ad33_0_34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g1298218ad33_0_34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" name="Google Shape;54;g1298218ad33_0_348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5" name="Google Shape;55;g1298218ad33_0_348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6" name="Google Shape;56;g1298218ad33_0_348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7" name="Google Shape;57;g1298218ad33_0_34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g1298218ad33_0_36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298218ad33_0_357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60" name="Google Shape;60;g1298218ad33_0_35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g1298218ad33_0_36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3" name="Google Shape;63;g1298218ad33_0_36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g1298218ad33_0_36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" name="Google Shape;65;g1298218ad33_0_360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6" name="Google Shape;66;g1298218ad33_0_360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g1298218ad33_0_36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298218ad33_0_36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4733925"/>
            <a:ext cx="596796" cy="28028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433028C-A293-4A40-AE26-2C4F33E5A8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56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298218ad33_0_3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g1298218ad33_0_31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19" name="Google Shape;19;g1298218ad33_0_31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g1298218ad33_0_3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g1298218ad33_0_32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g1298218ad33_0_32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4" name="Google Shape;24;g1298218ad33_0_32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g1298218ad33_0_30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7" name="Google Shape;27;g1298218ad33_0_30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g1298218ad33_0_30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Google Shape;29;g1298218ad33_0_30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g1298218ad33_0_30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298218ad33_0_3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g1298218ad33_0_3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4" name="Google Shape;34;g1298218ad33_0_318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5" name="Google Shape;35;g1298218ad33_0_31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g1298218ad33_0_3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1298218ad33_0_33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" name="Google Shape;39;g1298218ad33_0_33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0" name="Google Shape;40;g1298218ad33_0_3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g1298218ad33_0_33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" name="Google Shape;42;g1298218ad33_0_334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3" name="Google Shape;43;g1298218ad33_0_334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g1298218ad33_0_33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oogle Shape;46;g1298218ad33_0_342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47" name="Google Shape;47;g1298218ad33_0_3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g1298218ad33_0_3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" name="Google Shape;49;g1298218ad33_0_342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g1298218ad33_0_34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298218ad33_0_34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" name="Google Shape;53;g1298218ad33_0_34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4" name="Google Shape;54;g1298218ad33_0_34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g1298218ad33_0_34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" name="Google Shape;56;g1298218ad33_0_348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7" name="Google Shape;57;g1298218ad33_0_348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8" name="Google Shape;58;g1298218ad33_0_348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g1298218ad33_0_34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298218ad33_0_2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g1298218ad33_0_2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g1298218ad33_0_29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298218ad33_0_2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g1298218ad33_0_2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g1298218ad33_0_29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hyperlink" Target="https://earsketch.gatech.edu/earsketch2/?sharing=kTV1m3nM2SuPS3m4Eyvr0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izyZLKIWGiA?feature=oembed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BdZJaxBybTA?feature=oembed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yjki-9Pthh0?feature=oembed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hyperlink" Target="https://earsketch.gatech.edu/earsketch2/?sharing=iICwXfZp8XdQt69WCvRjVAk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dLH50eVDpeA?feature=oembed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950" y="286300"/>
            <a:ext cx="8834100" cy="2664225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5" name="Google Shape;75;p1"/>
          <p:cNvSpPr/>
          <p:nvPr/>
        </p:nvSpPr>
        <p:spPr>
          <a:xfrm>
            <a:off x="-7975" y="3116075"/>
            <a:ext cx="9152100" cy="202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 txBox="1"/>
          <p:nvPr/>
        </p:nvSpPr>
        <p:spPr>
          <a:xfrm>
            <a:off x="1318529" y="-227912"/>
            <a:ext cx="6433200" cy="3096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lang="en-US" sz="4800" b="1" i="0" u="none" strike="noStrike" cap="none">
              <a:solidFill>
                <a:srgbClr val="1C3678"/>
              </a:solidFill>
              <a:highlight>
                <a:srgbClr val="EDEBE9"/>
              </a:highlight>
              <a:latin typeface="Roboto"/>
              <a:ea typeface="Roboto"/>
              <a:cs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Effects with Envelopes</a:t>
            </a:r>
            <a:endParaRPr sz="48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100"/>
            </a:pPr>
            <a:endParaRPr lang="en" sz="2000" b="1">
              <a:solidFill>
                <a:schemeClr val="accent5"/>
              </a:solidFill>
              <a:latin typeface="Roboto"/>
              <a:ea typeface="Roboto"/>
              <a:cs typeface="Roboto"/>
            </a:endParaRPr>
          </a:p>
          <a:p>
            <a:pPr algn="ctr">
              <a:buSzPts val="1100"/>
            </a:pPr>
            <a:endParaRPr lang="en" sz="2000" b="1">
              <a:solidFill>
                <a:schemeClr val="accent5"/>
              </a:solidFill>
              <a:latin typeface="Roboto"/>
              <a:ea typeface="Roboto"/>
              <a:cs typeface="Roboto"/>
            </a:endParaRPr>
          </a:p>
          <a:p>
            <a:pPr algn="ctr">
              <a:buSzPts val="1100"/>
            </a:pPr>
            <a:r>
              <a:rPr lang="en" sz="2000" b="1">
                <a:solidFill>
                  <a:schemeClr val="accent5"/>
                </a:solidFill>
                <a:latin typeface="Roboto"/>
                <a:ea typeface="Roboto"/>
                <a:cs typeface="Roboto"/>
              </a:rPr>
              <a:t>Duration: 45 minutes</a:t>
            </a:r>
            <a:endParaRPr lang="en" sz="48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i="0" u="none" strike="noStrike" cap="none">
              <a:solidFill>
                <a:srgbClr val="1C3678"/>
              </a:solidFill>
              <a:latin typeface="Roboto"/>
              <a:ea typeface="Roboto"/>
              <a:cs typeface="Verdana"/>
            </a:endParaRPr>
          </a:p>
          <a:p>
            <a:pPr algn="ctr">
              <a:buClr>
                <a:schemeClr val="dk1"/>
              </a:buClr>
              <a:buSzPts val="1100"/>
            </a:pPr>
            <a:endParaRPr lang="en-US">
              <a:latin typeface="Verdana"/>
              <a:ea typeface="Verdana"/>
              <a:cs typeface="Verdana"/>
            </a:endParaRPr>
          </a:p>
        </p:txBody>
      </p:sp>
      <p:pic>
        <p:nvPicPr>
          <p:cNvPr id="77" name="Google Shape;7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2875" y="3380649"/>
            <a:ext cx="5186293" cy="66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0F9A7EED-62D6-3858-4D78-DAB1129150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698" y="4129680"/>
            <a:ext cx="2743200" cy="986035"/>
          </a:xfrm>
          <a:prstGeom prst="rect">
            <a:avLst/>
          </a:prstGeo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1E3CFC3A-C2D6-DBDC-FCD5-1DF2DB31B8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1980" y="3379472"/>
            <a:ext cx="2743200" cy="624468"/>
          </a:xfrm>
          <a:prstGeom prst="rect">
            <a:avLst/>
          </a:prstGeom>
        </p:spPr>
      </p:pic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E9DBEE59-10F6-4AEB-F321-E6D367422EC8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2ede7b94db_0_14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rgbClr val="A64D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6" name="Google Shape;146;g12ede7b94db_0_14"/>
          <p:cNvSpPr txBox="1"/>
          <p:nvPr/>
        </p:nvSpPr>
        <p:spPr>
          <a:xfrm>
            <a:off x="360350" y="3663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BUILD YOUR TOOLBOX: MUSIC </a:t>
            </a:r>
            <a:endParaRPr sz="2600" b="1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7" name="Google Shape;147;g12ede7b94db_0_14"/>
          <p:cNvPicPr preferRelativeResize="0"/>
          <p:nvPr/>
        </p:nvPicPr>
        <p:blipFill rotWithShape="1">
          <a:blip r:embed="rId3">
            <a:alphaModFix/>
          </a:blip>
          <a:srcRect l="64659" t="66040" r="1743" b="13381"/>
          <a:stretch/>
        </p:blipFill>
        <p:spPr>
          <a:xfrm>
            <a:off x="6429000" y="981375"/>
            <a:ext cx="2530600" cy="3817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8" name="Google Shape;148;g12ede7b94db_0_14"/>
          <p:cNvGraphicFramePr/>
          <p:nvPr>
            <p:extLst>
              <p:ext uri="{D42A27DB-BD31-4B8C-83A1-F6EECF244321}">
                <p14:modId xmlns:p14="http://schemas.microsoft.com/office/powerpoint/2010/main" val="698687747"/>
              </p:ext>
            </p:extLst>
          </p:nvPr>
        </p:nvGraphicFramePr>
        <p:xfrm>
          <a:off x="2530895" y="1721512"/>
          <a:ext cx="3691450" cy="1700475"/>
        </p:xfrm>
        <a:graphic>
          <a:graphicData uri="http://schemas.openxmlformats.org/drawingml/2006/table">
            <a:tbl>
              <a:tblPr>
                <a:noFill/>
                <a:tableStyleId>{96525240-607C-4307-9BF2-CCDD2EA50FCC}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 b="1" u="none" strike="noStrike" cap="none">
                          <a:latin typeface="Roboto"/>
                          <a:ea typeface="Roboto"/>
                          <a:cs typeface="Roboto"/>
                          <a:sym typeface="Roboto"/>
                        </a:rPr>
                        <a:t>Envelope</a:t>
                      </a:r>
                      <a:endParaRPr sz="2100" b="1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-US" sz="1600" u="none" strike="noStrike" cap="none">
                          <a:latin typeface="Roboto"/>
                          <a:ea typeface="Roboto"/>
                          <a:cs typeface="Roboto"/>
                          <a:sym typeface="Roboto"/>
                        </a:rPr>
                        <a:t>Envelopes allow us to define how an effect changes over time. </a:t>
                      </a:r>
                      <a:endParaRPr sz="1600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363EFA63-040D-3053-1B58-566500EE6AB1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56" name="Google Shape;156;p15"/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18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Adding effect envelopes to your music part II.</a:t>
            </a:r>
            <a:endParaRPr sz="18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7" name="Google Shape;157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8" name="Google Shape;158;p15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5"/>
          <p:cNvSpPr txBox="1"/>
          <p:nvPr/>
        </p:nvSpPr>
        <p:spPr>
          <a:xfrm>
            <a:off x="1025707" y="1997946"/>
            <a:ext cx="7355400" cy="1724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800" dirty="0">
                <a:solidFill>
                  <a:schemeClr val="dk2"/>
                </a:solidFill>
                <a:highlight>
                  <a:schemeClr val="lt1"/>
                </a:highlight>
                <a:latin typeface="Roboto"/>
              </a:rPr>
              <a:t>Take a moment and a</a:t>
            </a:r>
            <a:r>
              <a:rPr lang="en-US" sz="1800" dirty="0">
                <a:highlight>
                  <a:schemeClr val="lt1"/>
                </a:highlight>
                <a:latin typeface="Roboto"/>
              </a:rPr>
              <a:t>pply two new effects with envelopes to your </a:t>
            </a:r>
            <a:r>
              <a:rPr lang="en-US" sz="1800" dirty="0" err="1">
                <a:highlight>
                  <a:schemeClr val="lt1"/>
                </a:highlight>
                <a:latin typeface="Roboto"/>
              </a:rPr>
              <a:t>EarSketch</a:t>
            </a:r>
            <a:r>
              <a:rPr lang="en-US" sz="1800" dirty="0">
                <a:highlight>
                  <a:schemeClr val="lt1"/>
                </a:highlight>
                <a:latin typeface="Roboto"/>
              </a:rPr>
              <a:t> coding project. Describe why you decided to add these effects to your music and why you decided to change the effect parameters in your music. </a:t>
            </a:r>
            <a:endParaRPr lang="en-US" sz="1800" dirty="0">
              <a:highlight>
                <a:srgbClr val="FFFFFF"/>
              </a:highlight>
              <a:latin typeface="Robo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>
              <a:solidFill>
                <a:srgbClr val="1A9988"/>
              </a:solidFill>
              <a:highlight>
                <a:srgbClr val="EDEBE9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76;p1" descr="A picture containing text&#10;&#10;Description automatically generated">
            <a:extLst>
              <a:ext uri="{FF2B5EF4-FFF2-40B4-BE49-F238E27FC236}">
                <a16:creationId xmlns:a16="http://schemas.microsoft.com/office/drawing/2014/main" id="{5A635D75-1BE1-2E53-64BE-1BE0863A189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81;p1">
            <a:extLst>
              <a:ext uri="{FF2B5EF4-FFF2-40B4-BE49-F238E27FC236}">
                <a16:creationId xmlns:a16="http://schemas.microsoft.com/office/drawing/2014/main" id="{2B012F29-61CA-636B-626C-0E31E199E15E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56" name="Google Shape;156;p15"/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18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Adding effect envelopes to your music part II.</a:t>
            </a:r>
            <a:endParaRPr sz="18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7" name="Google Shape;157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8" name="Google Shape;158;p15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0769D862-5C18-9FB5-4CE9-386732294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163" y="1286841"/>
            <a:ext cx="7259892" cy="20444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87B13A-6CE7-E759-01A8-C51876AD2582}"/>
              </a:ext>
            </a:extLst>
          </p:cNvPr>
          <p:cNvSpPr txBox="1"/>
          <p:nvPr/>
        </p:nvSpPr>
        <p:spPr>
          <a:xfrm>
            <a:off x="133658" y="3392128"/>
            <a:ext cx="859677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Roboto"/>
              </a:rPr>
              <a:t>When adding an envelope to an effect, the </a:t>
            </a:r>
            <a:r>
              <a:rPr lang="en-US" dirty="0" err="1">
                <a:latin typeface="Roboto"/>
              </a:rPr>
              <a:t>setEffect</a:t>
            </a:r>
            <a:r>
              <a:rPr lang="en-US" dirty="0">
                <a:latin typeface="Roboto"/>
              </a:rPr>
              <a:t> function is set up as:</a:t>
            </a:r>
          </a:p>
        </p:txBody>
      </p:sp>
      <p:pic>
        <p:nvPicPr>
          <p:cNvPr id="6" name="Google Shape;76;p1" descr="A picture containing text&#10;&#10;Description automatically generated">
            <a:extLst>
              <a:ext uri="{FF2B5EF4-FFF2-40B4-BE49-F238E27FC236}">
                <a16:creationId xmlns:a16="http://schemas.microsoft.com/office/drawing/2014/main" id="{986D36CB-AE48-B583-2E12-5E8A34C69AC1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1A04774F-EB37-A1FA-885B-86AB6827E238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D9C20A-5E70-CBA4-0B3F-C2DDC2100A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091" y="3852666"/>
            <a:ext cx="6591779" cy="31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113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76;p1">
            <a:extLst>
              <a:ext uri="{FF2B5EF4-FFF2-40B4-BE49-F238E27FC236}">
                <a16:creationId xmlns:a16="http://schemas.microsoft.com/office/drawing/2014/main" id="{E860B5E7-1D7D-23FE-9FEF-01D5BBCE120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55;p15">
            <a:extLst>
              <a:ext uri="{FF2B5EF4-FFF2-40B4-BE49-F238E27FC236}">
                <a16:creationId xmlns:a16="http://schemas.microsoft.com/office/drawing/2014/main" id="{14D467A6-4E45-6E60-E414-BFE05550332D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5" name="Google Shape;156;p15">
            <a:extLst>
              <a:ext uri="{FF2B5EF4-FFF2-40B4-BE49-F238E27FC236}">
                <a16:creationId xmlns:a16="http://schemas.microsoft.com/office/drawing/2014/main" id="{4B3B96B2-6F18-0E45-3F26-FB6C1EF2D11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5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Add Effects to </a:t>
            </a:r>
            <a:r>
              <a:rPr lang="en" sz="25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sz="2500" i="1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6C7462D2-FD35-7210-7E1F-BDF536663CC4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56EB1F-DD1E-83BA-7926-894D87B928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36" y="1197722"/>
            <a:ext cx="9065868" cy="411414"/>
          </a:xfrm>
          <a:prstGeom prst="rect">
            <a:avLst/>
          </a:prstGeom>
        </p:spPr>
      </p:pic>
      <p:sp>
        <p:nvSpPr>
          <p:cNvPr id="9" name="Google Shape;159;p15">
            <a:extLst>
              <a:ext uri="{FF2B5EF4-FFF2-40B4-BE49-F238E27FC236}">
                <a16:creationId xmlns:a16="http://schemas.microsoft.com/office/drawing/2014/main" id="{1F18D9FB-AE34-7AE3-CAC3-4C1CAAEF8BBD}"/>
              </a:ext>
            </a:extLst>
          </p:cNvPr>
          <p:cNvSpPr txBox="1"/>
          <p:nvPr/>
        </p:nvSpPr>
        <p:spPr>
          <a:xfrm>
            <a:off x="172074" y="1932838"/>
            <a:ext cx="7355400" cy="300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US" sz="2000" dirty="0">
                <a:highlight>
                  <a:schemeClr val="lt1"/>
                </a:highlight>
                <a:latin typeface="Roboto"/>
                <a:cs typeface="Calibri"/>
              </a:rPr>
              <a:t>Let’s break down the parameters:</a:t>
            </a:r>
            <a:endParaRPr lang="en-US" sz="2000">
              <a:latin typeface="Roboto"/>
            </a:endParaRPr>
          </a:p>
          <a:p>
            <a:pPr marL="285750" indent="-285750">
              <a:buChar char="•"/>
            </a:pPr>
            <a:r>
              <a:rPr lang="en-US" sz="2000" b="1" dirty="0">
                <a:highlight>
                  <a:schemeClr val="lt1"/>
                </a:highlight>
                <a:latin typeface="Roboto"/>
                <a:cs typeface="Calibri"/>
              </a:rPr>
              <a:t>track</a:t>
            </a:r>
            <a:r>
              <a:rPr lang="en-US" sz="2000" dirty="0">
                <a:highlight>
                  <a:schemeClr val="lt1"/>
                </a:highlight>
                <a:latin typeface="Roboto"/>
                <a:cs typeface="Calibri"/>
              </a:rPr>
              <a:t>: the track number</a:t>
            </a:r>
            <a:endParaRPr lang="en-US" sz="2000">
              <a:latin typeface="Roboto"/>
            </a:endParaRPr>
          </a:p>
          <a:p>
            <a:pPr marL="285750" indent="-285750">
              <a:buChar char="•"/>
            </a:pPr>
            <a:r>
              <a:rPr lang="en-US" sz="2000" b="1" dirty="0">
                <a:highlight>
                  <a:schemeClr val="lt1"/>
                </a:highlight>
                <a:latin typeface="Roboto"/>
                <a:cs typeface="Calibri"/>
              </a:rPr>
              <a:t>type</a:t>
            </a:r>
            <a:r>
              <a:rPr lang="en-US" sz="2000" dirty="0">
                <a:highlight>
                  <a:schemeClr val="lt1"/>
                </a:highlight>
                <a:latin typeface="Roboto"/>
                <a:cs typeface="Calibri"/>
              </a:rPr>
              <a:t>: the Effect Type constant</a:t>
            </a:r>
            <a:endParaRPr lang="en-US" sz="2000">
              <a:latin typeface="Roboto"/>
            </a:endParaRPr>
          </a:p>
          <a:p>
            <a:pPr marL="285750" indent="-285750">
              <a:buChar char="•"/>
            </a:pPr>
            <a:r>
              <a:rPr lang="en-US" sz="2000" b="1" dirty="0">
                <a:highlight>
                  <a:schemeClr val="lt1"/>
                </a:highlight>
                <a:latin typeface="Roboto"/>
                <a:cs typeface="Calibri"/>
              </a:rPr>
              <a:t>parameter</a:t>
            </a:r>
            <a:r>
              <a:rPr lang="en-US" sz="2000" dirty="0">
                <a:highlight>
                  <a:schemeClr val="lt1"/>
                </a:highlight>
                <a:latin typeface="Roboto"/>
                <a:cs typeface="Calibri"/>
              </a:rPr>
              <a:t>: the Effect Parameter constant</a:t>
            </a:r>
            <a:endParaRPr lang="en-US" sz="2000">
              <a:latin typeface="Roboto"/>
            </a:endParaRPr>
          </a:p>
          <a:p>
            <a:pPr marL="285750" indent="-285750">
              <a:buChar char="•"/>
            </a:pPr>
            <a:r>
              <a:rPr lang="en-US" sz="2000" b="1" err="1">
                <a:highlight>
                  <a:schemeClr val="lt1"/>
                </a:highlight>
                <a:latin typeface="Roboto"/>
                <a:cs typeface="Calibri"/>
              </a:rPr>
              <a:t>startValue</a:t>
            </a:r>
            <a:r>
              <a:rPr lang="en-US" sz="2000" dirty="0">
                <a:highlight>
                  <a:schemeClr val="lt1"/>
                </a:highlight>
                <a:latin typeface="Roboto"/>
                <a:cs typeface="Calibri"/>
              </a:rPr>
              <a:t>: what value to start the envelope at</a:t>
            </a:r>
            <a:endParaRPr lang="en-US" sz="2000">
              <a:latin typeface="Roboto"/>
            </a:endParaRPr>
          </a:p>
          <a:p>
            <a:pPr marL="285750" indent="-285750">
              <a:buChar char="•"/>
            </a:pPr>
            <a:r>
              <a:rPr lang="en-US" sz="2000" b="1" dirty="0">
                <a:highlight>
                  <a:schemeClr val="lt1"/>
                </a:highlight>
                <a:latin typeface="Roboto"/>
                <a:cs typeface="Calibri"/>
              </a:rPr>
              <a:t>start</a:t>
            </a:r>
            <a:r>
              <a:rPr lang="en-US" sz="2000" dirty="0">
                <a:highlight>
                  <a:schemeClr val="lt1"/>
                </a:highlight>
                <a:latin typeface="Roboto"/>
                <a:cs typeface="Calibri"/>
              </a:rPr>
              <a:t>: what measure to start the envelope on</a:t>
            </a:r>
            <a:endParaRPr lang="en-US" sz="2000">
              <a:latin typeface="Roboto"/>
            </a:endParaRPr>
          </a:p>
          <a:p>
            <a:pPr marL="285750" indent="-285750">
              <a:buChar char="•"/>
            </a:pPr>
            <a:r>
              <a:rPr lang="en-US" sz="2000" b="1" err="1">
                <a:highlight>
                  <a:schemeClr val="lt1"/>
                </a:highlight>
                <a:latin typeface="Roboto"/>
                <a:cs typeface="Calibri"/>
              </a:rPr>
              <a:t>endValue</a:t>
            </a:r>
            <a:r>
              <a:rPr lang="en-US" sz="2000" dirty="0">
                <a:highlight>
                  <a:schemeClr val="lt1"/>
                </a:highlight>
                <a:latin typeface="Roboto"/>
                <a:cs typeface="Calibri"/>
              </a:rPr>
              <a:t>: what value to end the envelope at</a:t>
            </a:r>
            <a:endParaRPr lang="en-US" sz="2000">
              <a:latin typeface="Roboto"/>
            </a:endParaRPr>
          </a:p>
          <a:p>
            <a:pPr marL="285750" indent="-285750">
              <a:buChar char="•"/>
            </a:pPr>
            <a:r>
              <a:rPr lang="en-US" sz="2000" b="1" dirty="0">
                <a:highlight>
                  <a:schemeClr val="lt1"/>
                </a:highlight>
                <a:latin typeface="Roboto"/>
                <a:cs typeface="Calibri"/>
              </a:rPr>
              <a:t>end</a:t>
            </a:r>
            <a:r>
              <a:rPr lang="en-US" sz="2000" dirty="0">
                <a:highlight>
                  <a:schemeClr val="lt1"/>
                </a:highlight>
                <a:latin typeface="Roboto"/>
                <a:cs typeface="Calibri"/>
              </a:rPr>
              <a:t>: what measure to end the envelope on</a:t>
            </a:r>
            <a:endParaRPr lang="en-US" sz="2000">
              <a:latin typeface="Roboto"/>
            </a:endParaRPr>
          </a:p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endParaRPr lang="en-US" sz="2000" b="0" i="0" u="none" strike="noStrike" cap="none" dirty="0">
              <a:highlight>
                <a:srgbClr val="FFFFFF"/>
              </a:highlight>
              <a:latin typeface="Roboto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36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76;p1">
            <a:extLst>
              <a:ext uri="{FF2B5EF4-FFF2-40B4-BE49-F238E27FC236}">
                <a16:creationId xmlns:a16="http://schemas.microsoft.com/office/drawing/2014/main" id="{E860B5E7-1D7D-23FE-9FEF-01D5BBCE120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55;p15">
            <a:extLst>
              <a:ext uri="{FF2B5EF4-FFF2-40B4-BE49-F238E27FC236}">
                <a16:creationId xmlns:a16="http://schemas.microsoft.com/office/drawing/2014/main" id="{14D467A6-4E45-6E60-E414-BFE05550332D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5" name="Google Shape;156;p15">
            <a:extLst>
              <a:ext uri="{FF2B5EF4-FFF2-40B4-BE49-F238E27FC236}">
                <a16:creationId xmlns:a16="http://schemas.microsoft.com/office/drawing/2014/main" id="{4B3B96B2-6F18-0E45-3F26-FB6C1EF2D11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5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Add Effects to </a:t>
            </a:r>
            <a:r>
              <a:rPr lang="en" sz="25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sz="2500" i="1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6C7462D2-FD35-7210-7E1F-BDF536663CC4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9" name="Google Shape;159;p15">
            <a:extLst>
              <a:ext uri="{FF2B5EF4-FFF2-40B4-BE49-F238E27FC236}">
                <a16:creationId xmlns:a16="http://schemas.microsoft.com/office/drawing/2014/main" id="{1F18D9FB-AE34-7AE3-CAC3-4C1CAAEF8BBD}"/>
              </a:ext>
            </a:extLst>
          </p:cNvPr>
          <p:cNvSpPr txBox="1"/>
          <p:nvPr/>
        </p:nvSpPr>
        <p:spPr>
          <a:xfrm>
            <a:off x="179308" y="2569446"/>
            <a:ext cx="7355400" cy="2077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US" sz="2000" b="1" dirty="0">
                <a:highlight>
                  <a:schemeClr val="lt1"/>
                </a:highlight>
              </a:rPr>
              <a:t>Track 0</a:t>
            </a:r>
            <a:endParaRPr lang="en-US" b="1"/>
          </a:p>
          <a:p>
            <a:pPr marL="342900" indent="-342900">
              <a:buChar char="•"/>
            </a:pPr>
            <a:r>
              <a:rPr lang="en-US" sz="2000" dirty="0">
                <a:highlight>
                  <a:schemeClr val="lt1"/>
                </a:highlight>
              </a:rPr>
              <a:t>this is the MASTER track</a:t>
            </a:r>
            <a:endParaRPr lang="en-US" dirty="0"/>
          </a:p>
          <a:p>
            <a:pPr marL="342900" indent="-342900">
              <a:buChar char="•"/>
            </a:pPr>
            <a:r>
              <a:rPr lang="en-US" sz="2000" dirty="0">
                <a:highlight>
                  <a:schemeClr val="lt1"/>
                </a:highlight>
              </a:rPr>
              <a:t>by applying an effect to this track, it applies to all tracks in the song</a:t>
            </a:r>
            <a:endParaRPr lang="en-US" dirty="0"/>
          </a:p>
          <a:p>
            <a:endParaRPr lang="en-US" sz="2000" dirty="0">
              <a:highlight>
                <a:srgbClr val="FFFFFF"/>
              </a:highlight>
              <a:latin typeface="Roboto"/>
              <a:cs typeface="Calibri"/>
            </a:endParaRPr>
          </a:p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endParaRPr lang="en-US" sz="2000" b="0" i="0" u="none" strike="noStrike" cap="none" dirty="0">
              <a:highlight>
                <a:srgbClr val="FFFFFF"/>
              </a:highlight>
              <a:latin typeface="Roboto"/>
              <a:ea typeface="Arial"/>
              <a:cs typeface="Arial"/>
            </a:endParaRPr>
          </a:p>
        </p:txBody>
      </p:sp>
      <p:pic>
        <p:nvPicPr>
          <p:cNvPr id="2" name="Picture 1" descr="A number and letters on a white background&#10;&#10;Description automatically generated">
            <a:extLst>
              <a:ext uri="{FF2B5EF4-FFF2-40B4-BE49-F238E27FC236}">
                <a16:creationId xmlns:a16="http://schemas.microsoft.com/office/drawing/2014/main" id="{7C52F137-8887-844B-F8F3-DD2905DDB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340" y="1134560"/>
            <a:ext cx="8206089" cy="132626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9DA218C-163D-E907-8E46-5DA95E8AA53D}"/>
              </a:ext>
            </a:extLst>
          </p:cNvPr>
          <p:cNvSpPr/>
          <p:nvPr/>
        </p:nvSpPr>
        <p:spPr>
          <a:xfrm>
            <a:off x="3084534" y="2058965"/>
            <a:ext cx="528094" cy="3255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723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76;p1">
            <a:extLst>
              <a:ext uri="{FF2B5EF4-FFF2-40B4-BE49-F238E27FC236}">
                <a16:creationId xmlns:a16="http://schemas.microsoft.com/office/drawing/2014/main" id="{E860B5E7-1D7D-23FE-9FEF-01D5BBCE120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55;p15">
            <a:extLst>
              <a:ext uri="{FF2B5EF4-FFF2-40B4-BE49-F238E27FC236}">
                <a16:creationId xmlns:a16="http://schemas.microsoft.com/office/drawing/2014/main" id="{14D467A6-4E45-6E60-E414-BFE05550332D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5" name="Google Shape;156;p15">
            <a:extLst>
              <a:ext uri="{FF2B5EF4-FFF2-40B4-BE49-F238E27FC236}">
                <a16:creationId xmlns:a16="http://schemas.microsoft.com/office/drawing/2014/main" id="{4B3B96B2-6F18-0E45-3F26-FB6C1EF2D11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5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Add Effects to </a:t>
            </a:r>
            <a:r>
              <a:rPr lang="en" sz="25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sz="2500" i="1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6C7462D2-FD35-7210-7E1F-BDF536663CC4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9" name="Google Shape;159;p15">
            <a:extLst>
              <a:ext uri="{FF2B5EF4-FFF2-40B4-BE49-F238E27FC236}">
                <a16:creationId xmlns:a16="http://schemas.microsoft.com/office/drawing/2014/main" id="{1F18D9FB-AE34-7AE3-CAC3-4C1CAAEF8BBD}"/>
              </a:ext>
            </a:extLst>
          </p:cNvPr>
          <p:cNvSpPr txBox="1"/>
          <p:nvPr/>
        </p:nvSpPr>
        <p:spPr>
          <a:xfrm>
            <a:off x="179308" y="2569446"/>
            <a:ext cx="7355400" cy="1769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US" sz="2000" b="1" dirty="0">
                <a:highlight>
                  <a:srgbClr val="FFFFFF"/>
                </a:highlight>
              </a:rPr>
              <a:t>Starting Value</a:t>
            </a:r>
          </a:p>
          <a:p>
            <a:pPr marL="342900" indent="-342900">
              <a:buChar char="•"/>
            </a:pPr>
            <a:r>
              <a:rPr lang="en-US" sz="2000" dirty="0">
                <a:highlight>
                  <a:schemeClr val="lt1"/>
                </a:highlight>
              </a:rPr>
              <a:t>by default, GAIN is set to 0 so we’ll start here</a:t>
            </a:r>
            <a:endParaRPr lang="en-US" dirty="0"/>
          </a:p>
          <a:p>
            <a:pPr marL="342900" indent="-342900">
              <a:buChar char="•"/>
            </a:pPr>
            <a:endParaRPr lang="en-US" sz="2000" dirty="0">
              <a:highlight>
                <a:srgbClr val="FFFFFF"/>
              </a:highlight>
            </a:endParaRPr>
          </a:p>
          <a:p>
            <a:endParaRPr lang="en-US" sz="2000" dirty="0">
              <a:highlight>
                <a:srgbClr val="FFFFFF"/>
              </a:highlight>
              <a:latin typeface="Roboto"/>
              <a:cs typeface="Calibri"/>
            </a:endParaRPr>
          </a:p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endParaRPr lang="en-US" sz="2000" b="0" i="0" u="none" strike="noStrike" cap="none" dirty="0">
              <a:highlight>
                <a:srgbClr val="FFFFFF"/>
              </a:highlight>
              <a:latin typeface="Roboto"/>
              <a:ea typeface="Arial"/>
              <a:cs typeface="Arial"/>
            </a:endParaRPr>
          </a:p>
        </p:txBody>
      </p:sp>
      <p:pic>
        <p:nvPicPr>
          <p:cNvPr id="2" name="Picture 1" descr="A number and letters on a white background&#10;&#10;Description automatically generated">
            <a:extLst>
              <a:ext uri="{FF2B5EF4-FFF2-40B4-BE49-F238E27FC236}">
                <a16:creationId xmlns:a16="http://schemas.microsoft.com/office/drawing/2014/main" id="{7C52F137-8887-844B-F8F3-DD2905DDB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340" y="1134560"/>
            <a:ext cx="8206089" cy="132626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9DA218C-163D-E907-8E46-5DA95E8AA53D}"/>
              </a:ext>
            </a:extLst>
          </p:cNvPr>
          <p:cNvSpPr/>
          <p:nvPr/>
        </p:nvSpPr>
        <p:spPr>
          <a:xfrm>
            <a:off x="6093952" y="2051731"/>
            <a:ext cx="528094" cy="3255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2211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76;p1">
            <a:extLst>
              <a:ext uri="{FF2B5EF4-FFF2-40B4-BE49-F238E27FC236}">
                <a16:creationId xmlns:a16="http://schemas.microsoft.com/office/drawing/2014/main" id="{E860B5E7-1D7D-23FE-9FEF-01D5BBCE120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55;p15">
            <a:extLst>
              <a:ext uri="{FF2B5EF4-FFF2-40B4-BE49-F238E27FC236}">
                <a16:creationId xmlns:a16="http://schemas.microsoft.com/office/drawing/2014/main" id="{14D467A6-4E45-6E60-E414-BFE05550332D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5" name="Google Shape;156;p15">
            <a:extLst>
              <a:ext uri="{FF2B5EF4-FFF2-40B4-BE49-F238E27FC236}">
                <a16:creationId xmlns:a16="http://schemas.microsoft.com/office/drawing/2014/main" id="{4B3B96B2-6F18-0E45-3F26-FB6C1EF2D11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5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Add Effects to </a:t>
            </a:r>
            <a:r>
              <a:rPr lang="en" sz="25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sz="2500" i="1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6C7462D2-FD35-7210-7E1F-BDF536663CC4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9" name="Google Shape;159;p15">
            <a:extLst>
              <a:ext uri="{FF2B5EF4-FFF2-40B4-BE49-F238E27FC236}">
                <a16:creationId xmlns:a16="http://schemas.microsoft.com/office/drawing/2014/main" id="{1F18D9FB-AE34-7AE3-CAC3-4C1CAAEF8BBD}"/>
              </a:ext>
            </a:extLst>
          </p:cNvPr>
          <p:cNvSpPr txBox="1"/>
          <p:nvPr/>
        </p:nvSpPr>
        <p:spPr>
          <a:xfrm>
            <a:off x="179308" y="2569446"/>
            <a:ext cx="7355400" cy="2385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US" sz="2000" b="1" dirty="0">
                <a:highlight>
                  <a:srgbClr val="FFFFFF"/>
                </a:highlight>
              </a:rPr>
              <a:t>Ending Value</a:t>
            </a:r>
            <a:endParaRPr lang="en-US" b="1" dirty="0"/>
          </a:p>
          <a:p>
            <a:pPr marL="342900" indent="-342900">
              <a:buChar char="•"/>
            </a:pPr>
            <a:r>
              <a:rPr lang="en-US" sz="2000" dirty="0">
                <a:highlight>
                  <a:schemeClr val="lt1"/>
                </a:highlight>
              </a:rPr>
              <a:t>-60 is the lowest possible value for GAIN, so this will be a complete fade out</a:t>
            </a:r>
            <a:endParaRPr lang="en-US" dirty="0"/>
          </a:p>
          <a:p>
            <a:endParaRPr lang="en-US" sz="2000" b="1" dirty="0">
              <a:highlight>
                <a:srgbClr val="FFFFFF"/>
              </a:highlight>
            </a:endParaRPr>
          </a:p>
          <a:p>
            <a:pPr marL="342900" indent="-342900">
              <a:buChar char="•"/>
            </a:pPr>
            <a:endParaRPr lang="en-US" sz="2000" dirty="0">
              <a:highlight>
                <a:srgbClr val="FFFFFF"/>
              </a:highlight>
            </a:endParaRPr>
          </a:p>
          <a:p>
            <a:endParaRPr lang="en-US" sz="2000" dirty="0">
              <a:highlight>
                <a:srgbClr val="FFFFFF"/>
              </a:highlight>
              <a:latin typeface="Roboto"/>
              <a:cs typeface="Calibri"/>
            </a:endParaRPr>
          </a:p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endParaRPr lang="en-US" sz="2000" b="0" i="0" u="none" strike="noStrike" cap="none" dirty="0">
              <a:highlight>
                <a:srgbClr val="FFFFFF"/>
              </a:highlight>
              <a:latin typeface="Roboto"/>
              <a:ea typeface="Arial"/>
              <a:cs typeface="Arial"/>
            </a:endParaRPr>
          </a:p>
        </p:txBody>
      </p:sp>
      <p:pic>
        <p:nvPicPr>
          <p:cNvPr id="2" name="Picture 1" descr="A number and letters on a white background&#10;&#10;Description automatically generated">
            <a:extLst>
              <a:ext uri="{FF2B5EF4-FFF2-40B4-BE49-F238E27FC236}">
                <a16:creationId xmlns:a16="http://schemas.microsoft.com/office/drawing/2014/main" id="{7C52F137-8887-844B-F8F3-DD2905DDB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340" y="1134560"/>
            <a:ext cx="8206089" cy="132626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9DA218C-163D-E907-8E46-5DA95E8AA53D}"/>
              </a:ext>
            </a:extLst>
          </p:cNvPr>
          <p:cNvSpPr/>
          <p:nvPr/>
        </p:nvSpPr>
        <p:spPr>
          <a:xfrm>
            <a:off x="7273123" y="2044497"/>
            <a:ext cx="745119" cy="3183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48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76;p1">
            <a:extLst>
              <a:ext uri="{FF2B5EF4-FFF2-40B4-BE49-F238E27FC236}">
                <a16:creationId xmlns:a16="http://schemas.microsoft.com/office/drawing/2014/main" id="{E860B5E7-1D7D-23FE-9FEF-01D5BBCE120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55;p15">
            <a:extLst>
              <a:ext uri="{FF2B5EF4-FFF2-40B4-BE49-F238E27FC236}">
                <a16:creationId xmlns:a16="http://schemas.microsoft.com/office/drawing/2014/main" id="{14D467A6-4E45-6E60-E414-BFE05550332D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5" name="Google Shape;156;p15">
            <a:extLst>
              <a:ext uri="{FF2B5EF4-FFF2-40B4-BE49-F238E27FC236}">
                <a16:creationId xmlns:a16="http://schemas.microsoft.com/office/drawing/2014/main" id="{4B3B96B2-6F18-0E45-3F26-FB6C1EF2D11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5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Add Effects to </a:t>
            </a:r>
            <a:r>
              <a:rPr lang="en" sz="25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sz="2500" i="1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6C7462D2-FD35-7210-7E1F-BDF536663CC4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9" name="Google Shape;159;p15">
            <a:extLst>
              <a:ext uri="{FF2B5EF4-FFF2-40B4-BE49-F238E27FC236}">
                <a16:creationId xmlns:a16="http://schemas.microsoft.com/office/drawing/2014/main" id="{1F18D9FB-AE34-7AE3-CAC3-4C1CAAEF8BBD}"/>
              </a:ext>
            </a:extLst>
          </p:cNvPr>
          <p:cNvSpPr txBox="1"/>
          <p:nvPr/>
        </p:nvSpPr>
        <p:spPr>
          <a:xfrm>
            <a:off x="179308" y="2569446"/>
            <a:ext cx="8375418" cy="300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US" sz="2000" dirty="0">
                <a:highlight>
                  <a:srgbClr val="FFFFFF"/>
                </a:highlight>
              </a:rPr>
              <a:t>In this example:</a:t>
            </a:r>
            <a:endParaRPr lang="en-US" dirty="0"/>
          </a:p>
          <a:p>
            <a:pPr marL="342900" indent="-342900">
              <a:buChar char="•"/>
            </a:pPr>
            <a:r>
              <a:rPr lang="en-US" sz="2000" dirty="0">
                <a:highlight>
                  <a:srgbClr val="FFFFFF"/>
                </a:highlight>
              </a:rPr>
              <a:t>we’ve created an effect envelope from </a:t>
            </a:r>
            <a:r>
              <a:rPr lang="en-US" sz="2000" b="1" dirty="0">
                <a:highlight>
                  <a:srgbClr val="FFFFFF"/>
                </a:highlight>
              </a:rPr>
              <a:t>measures 7 to 9</a:t>
            </a:r>
            <a:r>
              <a:rPr lang="en-US" sz="2000" dirty="0">
                <a:highlight>
                  <a:srgbClr val="FFFFFF"/>
                </a:highlight>
              </a:rPr>
              <a:t> on the </a:t>
            </a:r>
            <a:r>
              <a:rPr lang="en-US" sz="2000" b="1" dirty="0">
                <a:highlight>
                  <a:srgbClr val="FFFFFF"/>
                </a:highlight>
              </a:rPr>
              <a:t>master </a:t>
            </a:r>
            <a:r>
              <a:rPr lang="en-US" sz="2000" b="1" dirty="0">
                <a:highlight>
                  <a:schemeClr val="lt1"/>
                </a:highlight>
              </a:rPr>
              <a:t>track</a:t>
            </a:r>
            <a:r>
              <a:rPr lang="en-US" sz="2000" dirty="0">
                <a:highlight>
                  <a:schemeClr val="lt1"/>
                </a:highlight>
              </a:rPr>
              <a:t> (track 0)</a:t>
            </a:r>
            <a:endParaRPr lang="en-US" b="1" dirty="0"/>
          </a:p>
          <a:p>
            <a:pPr marL="342900" indent="-342900">
              <a:buChar char="•"/>
            </a:pPr>
            <a:r>
              <a:rPr lang="en-US" sz="2000" dirty="0">
                <a:highlight>
                  <a:schemeClr val="lt1"/>
                </a:highlight>
              </a:rPr>
              <a:t>over measures 7 to 9, we are changing the GAIN from </a:t>
            </a:r>
            <a:r>
              <a:rPr lang="en-US" sz="2000" b="1" dirty="0">
                <a:highlight>
                  <a:schemeClr val="lt1"/>
                </a:highlight>
              </a:rPr>
              <a:t>0 to -60</a:t>
            </a:r>
            <a:r>
              <a:rPr lang="en-US" sz="2000" dirty="0">
                <a:highlight>
                  <a:schemeClr val="lt1"/>
                </a:highlight>
              </a:rPr>
              <a:t> (fading out)</a:t>
            </a:r>
            <a:endParaRPr lang="en-US" dirty="0"/>
          </a:p>
          <a:p>
            <a:endParaRPr lang="en-US" sz="2000" b="1" dirty="0">
              <a:highlight>
                <a:srgbClr val="FFFFFF"/>
              </a:highlight>
            </a:endParaRPr>
          </a:p>
          <a:p>
            <a:pPr marL="342900" indent="-342900">
              <a:buChar char="•"/>
            </a:pPr>
            <a:endParaRPr lang="en-US" sz="2000" dirty="0">
              <a:highlight>
                <a:srgbClr val="FFFFFF"/>
              </a:highlight>
            </a:endParaRPr>
          </a:p>
          <a:p>
            <a:endParaRPr lang="en-US" sz="2000" dirty="0">
              <a:highlight>
                <a:srgbClr val="FFFFFF"/>
              </a:highlight>
              <a:latin typeface="Roboto"/>
              <a:cs typeface="Calibri"/>
            </a:endParaRPr>
          </a:p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endParaRPr lang="en-US" sz="2000" b="0" i="0" u="none" strike="noStrike" cap="none" dirty="0">
              <a:highlight>
                <a:srgbClr val="FFFFFF"/>
              </a:highlight>
              <a:latin typeface="Roboto"/>
              <a:ea typeface="Arial"/>
              <a:cs typeface="Arial"/>
            </a:endParaRPr>
          </a:p>
        </p:txBody>
      </p:sp>
      <p:pic>
        <p:nvPicPr>
          <p:cNvPr id="2" name="Picture 1" descr="A number and letters on a white background&#10;&#10;Description automatically generated">
            <a:extLst>
              <a:ext uri="{FF2B5EF4-FFF2-40B4-BE49-F238E27FC236}">
                <a16:creationId xmlns:a16="http://schemas.microsoft.com/office/drawing/2014/main" id="{7C52F137-8887-844B-F8F3-DD2905DDB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340" y="1134560"/>
            <a:ext cx="8206089" cy="132626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9DA218C-163D-E907-8E46-5DA95E8AA53D}"/>
              </a:ext>
            </a:extLst>
          </p:cNvPr>
          <p:cNvSpPr/>
          <p:nvPr/>
        </p:nvSpPr>
        <p:spPr>
          <a:xfrm>
            <a:off x="6166294" y="2044497"/>
            <a:ext cx="2387277" cy="3544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82999E9-6799-9415-1AC6-DF24B2A6A1E7}"/>
              </a:ext>
            </a:extLst>
          </p:cNvPr>
          <p:cNvSpPr/>
          <p:nvPr/>
        </p:nvSpPr>
        <p:spPr>
          <a:xfrm>
            <a:off x="3070066" y="2044496"/>
            <a:ext cx="506391" cy="3544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823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56" name="Google Shape;156;p15"/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18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Adding effect envelopes to your music part II.</a:t>
            </a:r>
            <a:endParaRPr sz="18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7" name="Google Shape;157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8" name="Google Shape;158;p15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4" descr="Chart&#10;&#10;Description automatically generated">
            <a:extLst>
              <a:ext uri="{FF2B5EF4-FFF2-40B4-BE49-F238E27FC236}">
                <a16:creationId xmlns:a16="http://schemas.microsoft.com/office/drawing/2014/main" id="{E7B8636F-BE0B-9A97-733A-8F3527C679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5719" y="2003722"/>
            <a:ext cx="6255159" cy="15101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9906FE-D9D1-45A5-4F58-F856AE33CFA4}"/>
              </a:ext>
            </a:extLst>
          </p:cNvPr>
          <p:cNvSpPr txBox="1"/>
          <p:nvPr/>
        </p:nvSpPr>
        <p:spPr>
          <a:xfrm>
            <a:off x="2649515" y="3692321"/>
            <a:ext cx="384929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Roboto"/>
              </a:rPr>
              <a:t>Demo of what an effect envelope's changes looks like. Is this a </a:t>
            </a:r>
            <a:r>
              <a:rPr lang="en-US" b="1" dirty="0">
                <a:latin typeface="Roboto"/>
              </a:rPr>
              <a:t>fade in</a:t>
            </a:r>
            <a:r>
              <a:rPr lang="en-US" dirty="0">
                <a:latin typeface="Roboto"/>
              </a:rPr>
              <a:t> or a </a:t>
            </a:r>
            <a:r>
              <a:rPr lang="en-US" b="1" dirty="0">
                <a:latin typeface="Roboto"/>
              </a:rPr>
              <a:t>fade out</a:t>
            </a:r>
            <a:r>
              <a:rPr lang="en-US" dirty="0">
                <a:latin typeface="Roboto"/>
              </a:rPr>
              <a:t>?</a:t>
            </a:r>
          </a:p>
        </p:txBody>
      </p:sp>
      <p:pic>
        <p:nvPicPr>
          <p:cNvPr id="5" name="Google Shape;76;p1" descr="A picture containing text&#10;&#10;Description automatically generated">
            <a:extLst>
              <a:ext uri="{FF2B5EF4-FFF2-40B4-BE49-F238E27FC236}">
                <a16:creationId xmlns:a16="http://schemas.microsoft.com/office/drawing/2014/main" id="{AD7DE122-401D-A141-1E79-30C15ED6FED7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102BAFD1-40A4-2C8D-E220-CE8D392AC5B6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939644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19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2763513" y="1365100"/>
            <a:ext cx="4345574" cy="3203775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8" name="Google Shape;188;p19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89" name="Google Shape;189;p19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Francois One"/>
                <a:ea typeface="Francois One"/>
                <a:cs typeface="Francois One"/>
                <a:sym typeface="Francois One"/>
              </a:rPr>
              <a:t>EVALUATE: Debug your effect’s envelopes</a:t>
            </a:r>
            <a:endParaRPr i="1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90" name="Google Shape;190;p19"/>
          <p:cNvSpPr txBox="1"/>
          <p:nvPr/>
        </p:nvSpPr>
        <p:spPr>
          <a:xfrm>
            <a:off x="2366918" y="1371817"/>
            <a:ext cx="4563381" cy="22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812800" indent="-304800">
              <a:lnSpc>
                <a:spcPct val="115000"/>
              </a:lnSpc>
              <a:buClr>
                <a:schemeClr val="dk2"/>
              </a:buClr>
              <a:buSzPts val="1200"/>
              <a:buAutoNum type="arabicPeriod"/>
            </a:pPr>
            <a:endParaRPr lang="en-US" sz="1800" dirty="0">
              <a:solidFill>
                <a:schemeClr val="dk2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812800" indent="-304800">
              <a:lnSpc>
                <a:spcPct val="114999"/>
              </a:lnSpc>
              <a:buClr>
                <a:schemeClr val="dk2"/>
              </a:buClr>
              <a:buSzPts val="1200"/>
              <a:buAutoNum type="arabicPeriod"/>
            </a:pPr>
            <a:r>
              <a:rPr lang="en-US" sz="1800" dirty="0">
                <a:solidFill>
                  <a:schemeClr val="dk2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During this section, you will edit an </a:t>
            </a:r>
            <a:r>
              <a:rPr lang="en-US" sz="1800" dirty="0" err="1">
                <a:solidFill>
                  <a:schemeClr val="dk2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EarSketch</a:t>
            </a:r>
            <a:r>
              <a:rPr lang="en-US" sz="1800" dirty="0">
                <a:solidFill>
                  <a:schemeClr val="dk2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 script that uses a few different effects envelopes. What changes do you need to make to debug the script?</a:t>
            </a:r>
            <a:endParaRPr lang="en-US" sz="1800" dirty="0">
              <a:solidFill>
                <a:schemeClr val="dk2"/>
              </a:solidFill>
              <a:highlight>
                <a:srgbClr val="FFFFFF"/>
              </a:highlight>
              <a:latin typeface="Roboto"/>
              <a:ea typeface="Roboto"/>
              <a:cs typeface="Roboto"/>
            </a:endParaRPr>
          </a:p>
          <a:p>
            <a:pPr marL="812800" indent="-304800">
              <a:lnSpc>
                <a:spcPct val="114999"/>
              </a:lnSpc>
              <a:buClr>
                <a:srgbClr val="1A1A1A"/>
              </a:buClr>
              <a:buSzPts val="1200"/>
              <a:buAutoNum type="arabicPeriod"/>
            </a:pPr>
            <a:endParaRPr lang="en-US" sz="1800" dirty="0">
              <a:solidFill>
                <a:schemeClr val="dk2"/>
              </a:solidFill>
              <a:highlight>
                <a:srgbClr val="FFFFFF"/>
              </a:highlight>
              <a:latin typeface="Roboto"/>
              <a:ea typeface="Roboto"/>
              <a:cs typeface="Roboto"/>
            </a:endParaRPr>
          </a:p>
          <a:p>
            <a:pPr marL="812800" indent="-304800">
              <a:lnSpc>
                <a:spcPct val="114999"/>
              </a:lnSpc>
              <a:buClr>
                <a:srgbClr val="1A1A1A"/>
              </a:buClr>
              <a:buSzPts val="1200"/>
              <a:buAutoNum type="arabicPeriod"/>
            </a:pPr>
            <a:r>
              <a:rPr lang="en-US" sz="1800">
                <a:solidFill>
                  <a:schemeClr val="dk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</a:rPr>
              <a:t>Link: </a:t>
            </a:r>
            <a:r>
              <a:rPr lang="en-US" sz="1800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  <a:ea typeface="Robo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Debugging Script</a:t>
            </a:r>
            <a:endParaRPr lang="en-US" sz="1800">
              <a:solidFill>
                <a:schemeClr val="dk2"/>
              </a:solidFill>
              <a:highlight>
                <a:srgbClr val="FFFFFF"/>
              </a:highlight>
              <a:latin typeface="Roboto"/>
              <a:ea typeface="Roboto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1500">
              <a:highlight>
                <a:srgbClr val="EDEBE9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91440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2" name="Google Shape;192;p19"/>
          <p:cNvSpPr/>
          <p:nvPr/>
        </p:nvSpPr>
        <p:spPr>
          <a:xfrm rot="10800000">
            <a:off x="2743600" y="4345075"/>
            <a:ext cx="4385400" cy="223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76;p1" descr="A picture containing text&#10;&#10;Description automatically generated">
            <a:extLst>
              <a:ext uri="{FF2B5EF4-FFF2-40B4-BE49-F238E27FC236}">
                <a16:creationId xmlns:a16="http://schemas.microsoft.com/office/drawing/2014/main" id="{738E6979-B50A-BCEF-5B6F-B5FBF53F905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81;p1">
            <a:extLst>
              <a:ext uri="{FF2B5EF4-FFF2-40B4-BE49-F238E27FC236}">
                <a16:creationId xmlns:a16="http://schemas.microsoft.com/office/drawing/2014/main" id="{A0C19073-1D90-1D01-4E01-35C62991304F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g102a8cffa85_0_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41300" y="2032610"/>
            <a:ext cx="8834100" cy="2834640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7" name="Google Shape;87;g102a8cffa85_0_0"/>
          <p:cNvSpPr txBox="1"/>
          <p:nvPr/>
        </p:nvSpPr>
        <p:spPr>
          <a:xfrm>
            <a:off x="624905" y="863328"/>
            <a:ext cx="78669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599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900" b="1" i="0" u="none" strike="noStrike" cap="none">
                <a:solidFill>
                  <a:schemeClr val="accent5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</a:t>
            </a:r>
            <a:r>
              <a:rPr lang="en" sz="29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RIVING/ESSENTIAL QUESTIONS</a:t>
            </a:r>
            <a:endParaRPr sz="8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8" name="Google Shape;88;g102a8cffa85_0_0"/>
          <p:cNvPicPr preferRelativeResize="0"/>
          <p:nvPr/>
        </p:nvPicPr>
        <p:blipFill rotWithShape="1">
          <a:blip r:embed="rId4">
            <a:alphaModFix/>
          </a:blip>
          <a:srcRect l="53557" b="99"/>
          <a:stretch/>
        </p:blipFill>
        <p:spPr>
          <a:xfrm>
            <a:off x="5246153" y="1377606"/>
            <a:ext cx="2029970" cy="545843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102a8cffa85_0_0"/>
          <p:cNvSpPr txBox="1">
            <a:spLocks noGrp="1"/>
          </p:cNvSpPr>
          <p:nvPr>
            <p:ph type="ctrTitle" idx="4294967295"/>
          </p:nvPr>
        </p:nvSpPr>
        <p:spPr>
          <a:xfrm>
            <a:off x="1134048" y="154350"/>
            <a:ext cx="499800" cy="15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lang="en" sz="9600" b="0" i="0" u="none" strike="noStrike" cap="none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{</a:t>
            </a:r>
            <a:endParaRPr sz="9600" b="0" i="0" u="none" strike="noStrike" cap="none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g102a8cffa85_0_0"/>
          <p:cNvSpPr txBox="1">
            <a:spLocks noGrp="1"/>
          </p:cNvSpPr>
          <p:nvPr>
            <p:ph type="title" idx="4294967295"/>
          </p:nvPr>
        </p:nvSpPr>
        <p:spPr>
          <a:xfrm>
            <a:off x="7443796" y="154350"/>
            <a:ext cx="622200" cy="17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9600" b="0">
                <a:solidFill>
                  <a:srgbClr val="073763"/>
                </a:solidFill>
                <a:latin typeface="Montserrat"/>
                <a:ea typeface="Montserrat"/>
                <a:cs typeface="Montserrat"/>
                <a:sym typeface="Montserrat"/>
              </a:rPr>
              <a:t>}</a:t>
            </a:r>
            <a:endParaRPr sz="9600" b="0">
              <a:solidFill>
                <a:srgbClr val="07376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g102a8cffa85_0_0"/>
          <p:cNvSpPr txBox="1"/>
          <p:nvPr/>
        </p:nvSpPr>
        <p:spPr>
          <a:xfrm>
            <a:off x="347925" y="2273675"/>
            <a:ext cx="6928200" cy="2616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Roboto"/>
                <a:ea typeface="Roboto"/>
              </a:rPr>
              <a:t>Why do composers and songwriters create changes in volume and effects in their music?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Roboto"/>
                <a:ea typeface="Roboto"/>
              </a:rPr>
              <a:t>What are some ways composers and songwriters create changes in volume and effects in their music?</a:t>
            </a:r>
          </a:p>
          <a:p>
            <a:endParaRPr lang="en-US"/>
          </a:p>
        </p:txBody>
      </p:sp>
      <p:sp>
        <p:nvSpPr>
          <p:cNvPr id="92" name="Google Shape;92;g102a8cffa85_0_0"/>
          <p:cNvSpPr txBox="1"/>
          <p:nvPr/>
        </p:nvSpPr>
        <p:spPr>
          <a:xfrm>
            <a:off x="0" y="0"/>
            <a:ext cx="9111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 </a:t>
            </a:r>
            <a:r>
              <a:rPr lang="en" sz="14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102a8cffa85_0_0"/>
          <p:cNvSpPr/>
          <p:nvPr/>
        </p:nvSpPr>
        <p:spPr>
          <a:xfrm rot="10800000">
            <a:off x="134175" y="4670300"/>
            <a:ext cx="8893500" cy="223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C647DDA-8D63-BBA5-2AD4-6BF50AAA68C9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330225" y="1520675"/>
            <a:ext cx="2004000" cy="4761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0" name="Google Shape;100;p4"/>
          <p:cNvSpPr/>
          <p:nvPr/>
        </p:nvSpPr>
        <p:spPr>
          <a:xfrm>
            <a:off x="1045050" y="324075"/>
            <a:ext cx="7810800" cy="6573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1" name="Google Shape;101;p4"/>
          <p:cNvSpPr/>
          <p:nvPr/>
        </p:nvSpPr>
        <p:spPr>
          <a:xfrm rot="10800000">
            <a:off x="4741925" y="1535350"/>
            <a:ext cx="4176900" cy="3349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4"/>
          <p:cNvSpPr/>
          <p:nvPr/>
        </p:nvSpPr>
        <p:spPr>
          <a:xfrm rot="10800000">
            <a:off x="4741925" y="1520550"/>
            <a:ext cx="4178400" cy="3230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4"/>
          <p:cNvSpPr txBox="1">
            <a:spLocks noGrp="1"/>
          </p:cNvSpPr>
          <p:nvPr>
            <p:ph type="title"/>
          </p:nvPr>
        </p:nvSpPr>
        <p:spPr>
          <a:xfrm>
            <a:off x="1203975" y="366375"/>
            <a:ext cx="7072500" cy="572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Lesson 11- Repetition and Variation 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464100" y="1520675"/>
            <a:ext cx="3848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OBJECTIVES</a:t>
            </a: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4"/>
          <p:cNvSpPr txBox="1">
            <a:spLocks noGrp="1"/>
          </p:cNvSpPr>
          <p:nvPr>
            <p:ph type="body" idx="1"/>
          </p:nvPr>
        </p:nvSpPr>
        <p:spPr>
          <a:xfrm>
            <a:off x="4891625" y="1609675"/>
            <a:ext cx="4379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AGENDA: </a:t>
            </a:r>
            <a:endParaRPr sz="1400" i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Google Shape;106;p4"/>
          <p:cNvSpPr txBox="1">
            <a:spLocks noGrp="1"/>
          </p:cNvSpPr>
          <p:nvPr>
            <p:ph type="body" idx="1"/>
          </p:nvPr>
        </p:nvSpPr>
        <p:spPr>
          <a:xfrm>
            <a:off x="4891625" y="2094722"/>
            <a:ext cx="3848700" cy="25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SzPts val="1400"/>
              <a:buNone/>
            </a:pPr>
            <a:r>
              <a:rPr lang="en" sz="14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Engage/Explore</a:t>
            </a:r>
            <a:r>
              <a:rPr lang="en" sz="1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 - Changing Effects</a:t>
            </a:r>
            <a:endParaRPr lang="en-US" dirty="0">
              <a:solidFill>
                <a:schemeClr val="dk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SzPts val="1100"/>
              <a:buNone/>
            </a:pPr>
            <a:r>
              <a:rPr lang="en" sz="14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Explain -</a:t>
            </a:r>
            <a:r>
              <a:rPr lang="en" sz="1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r>
              <a:rPr lang="en-US" sz="1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Adding effect envelopes to your music</a:t>
            </a:r>
            <a:endParaRPr sz="14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indent="0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SzPts val="1100"/>
              <a:buNone/>
            </a:pPr>
            <a:r>
              <a:rPr lang="en" sz="14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Elaborate</a:t>
            </a:r>
            <a:r>
              <a:rPr lang="en" sz="1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  </a:t>
            </a:r>
            <a:r>
              <a:rPr lang="en-US" sz="1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Adding effect envelopes to your music part II.</a:t>
            </a:r>
            <a:endParaRPr sz="14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indent="0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SzPts val="1100"/>
              <a:buNone/>
            </a:pPr>
            <a:r>
              <a:rPr lang="en" sz="14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Evaluate</a:t>
            </a:r>
            <a:r>
              <a:rPr lang="en" sz="1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 - Debug your effect’s envelopes</a:t>
            </a:r>
            <a:endParaRPr sz="1400" i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Google Shape;107;p4"/>
          <p:cNvSpPr txBox="1">
            <a:spLocks noGrp="1"/>
          </p:cNvSpPr>
          <p:nvPr>
            <p:ph type="body" idx="1"/>
          </p:nvPr>
        </p:nvSpPr>
        <p:spPr>
          <a:xfrm>
            <a:off x="464100" y="2130511"/>
            <a:ext cx="38487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r>
              <a:rPr lang="en" sz="20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We will add effect envelopes to our scripts in order to change effect parameters during our songs</a:t>
            </a:r>
            <a:endParaRPr sz="2000" dirty="0" err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CD240E3F-D169-4896-C065-B6C2674A3825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g102a8cffa85_0_113"/>
          <p:cNvPicPr preferRelativeResize="0"/>
          <p:nvPr/>
        </p:nvPicPr>
        <p:blipFill rotWithShape="1">
          <a:blip r:embed="rId4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4" name="Google Shape;114;g102a8cffa85_0_11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5" name="Google Shape;115;g102a8cffa85_0_11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Alicia Key's Underdog</a:t>
            </a:r>
            <a:endParaRPr sz="23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g102a8cffa85_0_11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102a8cffa85_0_113"/>
          <p:cNvSpPr txBox="1">
            <a:spLocks noGrp="1"/>
          </p:cNvSpPr>
          <p:nvPr>
            <p:ph type="body" idx="4294967295"/>
          </p:nvPr>
        </p:nvSpPr>
        <p:spPr>
          <a:xfrm>
            <a:off x="296650" y="1288950"/>
            <a:ext cx="78582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239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A9988"/>
              </a:buClr>
              <a:buSzPts val="1400"/>
              <a:buFont typeface="Arial"/>
              <a:buAutoNum type="arabicPeriod"/>
            </a:pPr>
            <a:endParaRPr sz="1600">
              <a:solidFill>
                <a:srgbClr val="1A9988"/>
              </a:solidFill>
              <a:highlight>
                <a:srgbClr val="EDEBE9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042C46-6543-C32E-369E-48A36C025273}"/>
              </a:ext>
            </a:extLst>
          </p:cNvPr>
          <p:cNvSpPr txBox="1"/>
          <p:nvPr/>
        </p:nvSpPr>
        <p:spPr>
          <a:xfrm>
            <a:off x="7210045" y="1701551"/>
            <a:ext cx="1600118" cy="203132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dirty="0">
                <a:latin typeface="Roboto"/>
              </a:rPr>
              <a:t>Compression</a:t>
            </a:r>
          </a:p>
          <a:p>
            <a:r>
              <a:rPr lang="en-US" dirty="0">
                <a:latin typeface="Roboto"/>
              </a:rPr>
              <a:t>Effect:</a:t>
            </a:r>
          </a:p>
          <a:p>
            <a:r>
              <a:rPr lang="en-US" dirty="0">
                <a:latin typeface="Roboto"/>
              </a:rPr>
              <a:t>0:34 ( Percussive </a:t>
            </a:r>
          </a:p>
          <a:p>
            <a:r>
              <a:rPr lang="en-US" dirty="0">
                <a:latin typeface="Roboto"/>
              </a:rPr>
              <a:t>Sounds become </a:t>
            </a:r>
          </a:p>
          <a:p>
            <a:r>
              <a:rPr lang="en-US" dirty="0">
                <a:latin typeface="Roboto"/>
              </a:rPr>
              <a:t>Shorter)</a:t>
            </a:r>
          </a:p>
          <a:p>
            <a:r>
              <a:rPr lang="en-US" dirty="0">
                <a:latin typeface="Roboto"/>
              </a:rPr>
              <a:t>And again at</a:t>
            </a:r>
          </a:p>
          <a:p>
            <a:r>
              <a:rPr lang="en-US" dirty="0">
                <a:latin typeface="Roboto"/>
              </a:rPr>
              <a:t>2:55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4" name="Online Media 3" title="Alicia Keys - Underdog (Official Video)">
            <a:hlinkClick r:id="" action="ppaction://media"/>
            <a:extLst>
              <a:ext uri="{FF2B5EF4-FFF2-40B4-BE49-F238E27FC236}">
                <a16:creationId xmlns:a16="http://schemas.microsoft.com/office/drawing/2014/main" id="{4BC3C50C-6B8F-D7B1-2DC4-5CF60055F51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389444" y="1135217"/>
            <a:ext cx="4632426" cy="3601268"/>
          </a:xfrm>
          <a:prstGeom prst="rect">
            <a:avLst/>
          </a:prstGeom>
        </p:spPr>
      </p:pic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5A5145FF-AC03-6B97-3FB0-61A543B856F1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g102a8cffa85_0_113"/>
          <p:cNvPicPr preferRelativeResize="0"/>
          <p:nvPr/>
        </p:nvPicPr>
        <p:blipFill rotWithShape="1">
          <a:blip r:embed="rId4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4" name="Google Shape;114;g102a8cffa85_0_11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5" name="Google Shape;115;g102a8cffa85_0_11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Dakota Bear's Freedom</a:t>
            </a:r>
            <a:endParaRPr sz="23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g102a8cffa85_0_11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102a8cffa85_0_113"/>
          <p:cNvSpPr txBox="1">
            <a:spLocks noGrp="1"/>
          </p:cNvSpPr>
          <p:nvPr>
            <p:ph type="body" idx="4294967295"/>
          </p:nvPr>
        </p:nvSpPr>
        <p:spPr>
          <a:xfrm>
            <a:off x="296650" y="1288950"/>
            <a:ext cx="78582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239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A9988"/>
              </a:buClr>
              <a:buSzPts val="1400"/>
              <a:buFont typeface="Arial"/>
              <a:buAutoNum type="arabicPeriod"/>
            </a:pPr>
            <a:endParaRPr sz="1600">
              <a:solidFill>
                <a:srgbClr val="1A9988"/>
              </a:solidFill>
              <a:highlight>
                <a:srgbClr val="EDEBE9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042C46-6543-C32E-369E-48A36C025273}"/>
              </a:ext>
            </a:extLst>
          </p:cNvPr>
          <p:cNvSpPr txBox="1"/>
          <p:nvPr/>
        </p:nvSpPr>
        <p:spPr>
          <a:xfrm>
            <a:off x="7117736" y="1349784"/>
            <a:ext cx="1725382" cy="16004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>
                <a:latin typeface="Roboto"/>
              </a:rPr>
              <a:t>What effect</a:t>
            </a:r>
          </a:p>
          <a:p>
            <a:r>
              <a:rPr lang="en-US" dirty="0">
                <a:latin typeface="Roboto"/>
              </a:rPr>
              <a:t>Changes Dakota Bear's voice from the beginning to 1:20? 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2" name="Online Media 1" title="Dakota Bear |  Freedom | Official video (Dir.Matt Leaf)">
            <a:hlinkClick r:id="" action="ppaction://media"/>
            <a:extLst>
              <a:ext uri="{FF2B5EF4-FFF2-40B4-BE49-F238E27FC236}">
                <a16:creationId xmlns:a16="http://schemas.microsoft.com/office/drawing/2014/main" id="{4A2DBBAE-6D67-7A8A-DF83-86EAA927281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371009" y="1135217"/>
            <a:ext cx="4531031" cy="3555179"/>
          </a:xfrm>
          <a:prstGeom prst="rect">
            <a:avLst/>
          </a:prstGeom>
        </p:spPr>
      </p:pic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4C936406-0E70-CD15-7D13-D98835DC3E4C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309011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g102a8cffa85_0_113"/>
          <p:cNvPicPr preferRelativeResize="0"/>
          <p:nvPr/>
        </p:nvPicPr>
        <p:blipFill rotWithShape="1">
          <a:blip r:embed="rId4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4" name="Google Shape;114;g102a8cffa85_0_11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5" name="Google Shape;115;g102a8cffa85_0_11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Break My Soul</a:t>
            </a:r>
            <a:endParaRPr sz="23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g102a8cffa85_0_11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102a8cffa85_0_113"/>
          <p:cNvSpPr txBox="1">
            <a:spLocks noGrp="1"/>
          </p:cNvSpPr>
          <p:nvPr>
            <p:ph type="body" idx="4294967295"/>
          </p:nvPr>
        </p:nvSpPr>
        <p:spPr>
          <a:xfrm>
            <a:off x="296650" y="1288950"/>
            <a:ext cx="78582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239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A9988"/>
              </a:buClr>
              <a:buSzPts val="1400"/>
              <a:buFont typeface="Arial"/>
              <a:buAutoNum type="arabicPeriod"/>
            </a:pPr>
            <a:endParaRPr sz="1600">
              <a:solidFill>
                <a:srgbClr val="1A9988"/>
              </a:solidFill>
              <a:highlight>
                <a:srgbClr val="EDEBE9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042C46-6543-C32E-369E-48A36C025273}"/>
              </a:ext>
            </a:extLst>
          </p:cNvPr>
          <p:cNvSpPr txBox="1"/>
          <p:nvPr/>
        </p:nvSpPr>
        <p:spPr>
          <a:xfrm>
            <a:off x="7349671" y="1774371"/>
            <a:ext cx="1313180" cy="1600438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dirty="0">
                <a:latin typeface="Roboto"/>
              </a:rPr>
              <a:t>Reverb effect </a:t>
            </a:r>
          </a:p>
          <a:p>
            <a:r>
              <a:rPr lang="en-US" dirty="0">
                <a:latin typeface="Roboto"/>
              </a:rPr>
              <a:t>changes:</a:t>
            </a:r>
          </a:p>
          <a:p>
            <a:r>
              <a:rPr lang="en-US" dirty="0">
                <a:latin typeface="Roboto"/>
              </a:rPr>
              <a:t>1:41 ( verse)</a:t>
            </a:r>
          </a:p>
          <a:p>
            <a:r>
              <a:rPr lang="en-US" dirty="0">
                <a:latin typeface="Roboto"/>
              </a:rPr>
              <a:t>1:51 (chorus)</a:t>
            </a:r>
          </a:p>
          <a:p>
            <a:endParaRPr lang="en-US" dirty="0">
              <a:latin typeface="Roboto"/>
            </a:endParaRPr>
          </a:p>
          <a:p>
            <a:r>
              <a:rPr lang="en-US" dirty="0">
                <a:latin typeface="Roboto"/>
              </a:rPr>
              <a:t>Chorus effect:</a:t>
            </a:r>
          </a:p>
          <a:p>
            <a:r>
              <a:rPr lang="en-US" dirty="0">
                <a:latin typeface="Roboto"/>
              </a:rPr>
              <a:t>1:51-2:09</a:t>
            </a:r>
          </a:p>
        </p:txBody>
      </p:sp>
      <p:pic>
        <p:nvPicPr>
          <p:cNvPr id="2" name="Online Media 1" title="Beyoncé - BREAK MY SOUL (Official Lyric Video)">
            <a:hlinkClick r:id="" action="ppaction://media"/>
            <a:extLst>
              <a:ext uri="{FF2B5EF4-FFF2-40B4-BE49-F238E27FC236}">
                <a16:creationId xmlns:a16="http://schemas.microsoft.com/office/drawing/2014/main" id="{B110BD78-C050-B255-178D-CCAD9A4A247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477546" y="1177349"/>
            <a:ext cx="4274242" cy="3410211"/>
          </a:xfrm>
          <a:prstGeom prst="rect">
            <a:avLst/>
          </a:prstGeom>
        </p:spPr>
      </p:pic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E6478313-1C9A-3B33-D088-692705600DF0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41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g12ede7b94db_0_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5" name="Google Shape;125;g12ede7b94db_0_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26" name="Google Shape;126;g12ede7b94db_0_1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2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How can effects change?</a:t>
            </a:r>
            <a:endParaRPr sz="22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Google Shape;127;g12ede7b94db_0_1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12ede7b94db_0_1"/>
          <p:cNvSpPr txBox="1">
            <a:spLocks noGrp="1"/>
          </p:cNvSpPr>
          <p:nvPr>
            <p:ph type="body" idx="4294967295"/>
          </p:nvPr>
        </p:nvSpPr>
        <p:spPr>
          <a:xfrm>
            <a:off x="296650" y="1288950"/>
            <a:ext cx="78582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dk2"/>
                </a:solidFill>
                <a:highlight>
                  <a:schemeClr val="lt1"/>
                </a:highlight>
                <a:latin typeface="Roboto"/>
                <a:ea typeface="Arial"/>
                <a:cs typeface="Arial"/>
                <a:sym typeface="Arial"/>
              </a:rPr>
              <a:t>Link to example script for students to explore effect’s envelopes with:</a:t>
            </a:r>
            <a:endParaRPr lang="en" sz="1800" dirty="0">
              <a:solidFill>
                <a:schemeClr val="dk2"/>
              </a:solidFill>
              <a:highlight>
                <a:srgbClr val="FFFFFF"/>
              </a:highlight>
              <a:latin typeface="Roboto"/>
              <a:ea typeface="Arial"/>
              <a:cs typeface="Arial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dk2"/>
                </a:solidFill>
                <a:latin typeface="Roboto"/>
                <a:ea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Envelope Example Script</a:t>
            </a:r>
          </a:p>
          <a:p>
            <a:pPr marL="0" lvl="0" indent="0">
              <a:buNone/>
            </a:pPr>
            <a:endParaRPr sz="1800">
              <a:solidFill>
                <a:schemeClr val="dk2"/>
              </a:solidFill>
              <a:highlight>
                <a:srgbClr val="FFFFFF"/>
              </a:highlight>
              <a:latin typeface="Roboto"/>
              <a:ea typeface="Arial"/>
              <a:cs typeface="Arial"/>
            </a:endParaRPr>
          </a:p>
          <a:p>
            <a:pPr marL="228600" indent="-228600">
              <a:buAutoNum type="arabicPeriod"/>
            </a:pPr>
            <a:r>
              <a:rPr lang="en-US" sz="1800" dirty="0">
                <a:solidFill>
                  <a:schemeClr val="dk2"/>
                </a:solidFill>
                <a:highlight>
                  <a:schemeClr val="lt1"/>
                </a:highlight>
                <a:latin typeface="Roboto"/>
                <a:ea typeface="Arial"/>
                <a:cs typeface="Arial"/>
                <a:sym typeface="Arial"/>
              </a:rPr>
              <a:t>Why would we add changes to the amount of effects in a piece of music?</a:t>
            </a:r>
            <a:endParaRPr lang="en-US" sz="1800" dirty="0">
              <a:solidFill>
                <a:schemeClr val="dk2"/>
              </a:solidFill>
              <a:highlight>
                <a:srgbClr val="FFFFFF"/>
              </a:highlight>
              <a:latin typeface="Roboto"/>
              <a:ea typeface="Arial"/>
              <a:cs typeface="Arial"/>
            </a:endParaRP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1800" dirty="0">
                <a:solidFill>
                  <a:schemeClr val="dk2"/>
                </a:solidFill>
                <a:highlight>
                  <a:schemeClr val="lt1"/>
                </a:highlight>
                <a:latin typeface="Roboto"/>
                <a:ea typeface="Arial"/>
                <a:cs typeface="Arial"/>
                <a:sym typeface="Arial"/>
              </a:rPr>
              <a:t>What effects were used in the example script you explored?</a:t>
            </a:r>
            <a:endParaRPr lang="en-US" sz="1800" dirty="0">
              <a:solidFill>
                <a:schemeClr val="dk2"/>
              </a:solidFill>
              <a:highlight>
                <a:srgbClr val="FFFFFF"/>
              </a:highlight>
              <a:latin typeface="Roboto"/>
              <a:ea typeface="Arial"/>
              <a:cs typeface="Arial"/>
            </a:endParaRP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1800" dirty="0">
                <a:solidFill>
                  <a:schemeClr val="dk2"/>
                </a:solidFill>
                <a:highlight>
                  <a:schemeClr val="lt1"/>
                </a:highlight>
                <a:latin typeface="Roboto"/>
                <a:ea typeface="Arial"/>
                <a:cs typeface="Arial"/>
                <a:sym typeface="Arial"/>
              </a:rPr>
              <a:t>How did these effects change over time?</a:t>
            </a:r>
            <a:endParaRPr sz="1800" dirty="0">
              <a:solidFill>
                <a:schemeClr val="dk2"/>
              </a:solidFill>
              <a:highlight>
                <a:schemeClr val="lt1"/>
              </a:highlight>
              <a:latin typeface="Roboto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76;p1" descr="A picture containing text&#10;&#10;Description automatically generated">
            <a:extLst>
              <a:ext uri="{FF2B5EF4-FFF2-40B4-BE49-F238E27FC236}">
                <a16:creationId xmlns:a16="http://schemas.microsoft.com/office/drawing/2014/main" id="{4BBCD6C6-83F5-72E6-E3B2-E041536C124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81;p1">
            <a:extLst>
              <a:ext uri="{FF2B5EF4-FFF2-40B4-BE49-F238E27FC236}">
                <a16:creationId xmlns:a16="http://schemas.microsoft.com/office/drawing/2014/main" id="{41B1E141-DF11-4314-CD06-E9D7E9300765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g127fff6a082_0_1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5" name="Google Shape;135;g127fff6a082_0_1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36" name="Google Shape;136;g127fff6a082_0_1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Adding effect envelopes to your music</a:t>
            </a:r>
            <a:endParaRPr sz="20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37" name="Google Shape;137;g127fff6a082_0_12"/>
          <p:cNvGraphicFramePr/>
          <p:nvPr>
            <p:extLst>
              <p:ext uri="{D42A27DB-BD31-4B8C-83A1-F6EECF244321}">
                <p14:modId xmlns:p14="http://schemas.microsoft.com/office/powerpoint/2010/main" val="3820102453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{AB4C9CFA-6E0E-4766-B5F1-1CB288BF56CC}</a:tableStyleId>
              </a:tblPr>
              <a:tblGrid>
                <a:gridCol w="8660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34750">
                <a:tc>
                  <a:txBody>
                    <a:bodyPr/>
                    <a:lstStyle/>
                    <a:p>
                      <a:r>
                        <a:rPr lang="en" sz="1800">
                          <a:solidFill>
                            <a:srgbClr val="222222"/>
                          </a:solidFill>
                          <a:highlight>
                            <a:srgbClr val="FFFFFF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During this section, you </a:t>
                      </a: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Roboto"/>
                          <a:ea typeface="Arial"/>
                          <a:cs typeface="Arial"/>
                          <a:sym typeface="Arial"/>
                        </a:rPr>
                        <a:t>will add an envelope to one of the effects you added to a script from the previous class activity.</a:t>
                      </a: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Roboto"/>
                          <a:ea typeface="Arial"/>
                          <a:cs typeface="Arial"/>
                        </a:rPr>
                        <a:t> </a:t>
                      </a:r>
                      <a:endParaRPr lang="en-US" sz="1800" b="0" i="0" u="none" strike="noStrike" cap="none">
                        <a:solidFill>
                          <a:srgbClr val="000000"/>
                        </a:solidFill>
                        <a:effectLst/>
                        <a:highlight>
                          <a:schemeClr val="lt1"/>
                        </a:highlight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13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rgbClr val="222222"/>
                        </a:solidFill>
                        <a:highlight>
                          <a:schemeClr val="lt1"/>
                        </a:highlight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8" name="Google Shape;138;g127fff6a082_0_1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127fff6a082_0_12"/>
          <p:cNvSpPr txBox="1"/>
          <p:nvPr/>
        </p:nvSpPr>
        <p:spPr>
          <a:xfrm>
            <a:off x="669161" y="3476175"/>
            <a:ext cx="33525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81;p1">
            <a:extLst>
              <a:ext uri="{FF2B5EF4-FFF2-40B4-BE49-F238E27FC236}">
                <a16:creationId xmlns:a16="http://schemas.microsoft.com/office/drawing/2014/main" id="{CFD42EB5-796C-38CF-3186-398A1D9FC3CA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g127fff6a082_0_12"/>
          <p:cNvPicPr preferRelativeResize="0"/>
          <p:nvPr/>
        </p:nvPicPr>
        <p:blipFill rotWithShape="1">
          <a:blip r:embed="rId4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5" name="Google Shape;135;g127fff6a082_0_1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36" name="Google Shape;136;g127fff6a082_0_1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Adding effect envelopes to your music</a:t>
            </a:r>
            <a:endParaRPr sz="20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37" name="Google Shape;137;g127fff6a082_0_12"/>
          <p:cNvGraphicFramePr/>
          <p:nvPr>
            <p:extLst>
              <p:ext uri="{D42A27DB-BD31-4B8C-83A1-F6EECF244321}">
                <p14:modId xmlns:p14="http://schemas.microsoft.com/office/powerpoint/2010/main" val="3957402451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{AB4C9CFA-6E0E-4766-B5F1-1CB288BF56CC}</a:tableStyleId>
              </a:tblPr>
              <a:tblGrid>
                <a:gridCol w="8660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34750">
                <a:tc>
                  <a:txBody>
                    <a:bodyPr/>
                    <a:lstStyle/>
                    <a:p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Roboto"/>
                          <a:ea typeface="Arial"/>
                          <a:cs typeface="Arial"/>
                        </a:rPr>
                        <a:t>Listen to DJ </a:t>
                      </a:r>
                      <a:r>
                        <a:rPr lang="en-US" sz="1800" b="0" i="0" u="none" strike="noStrike" cap="non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Roboto"/>
                          <a:ea typeface="Arial"/>
                          <a:cs typeface="Arial"/>
                        </a:rPr>
                        <a:t>Kemist</a:t>
                      </a: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Roboto"/>
                          <a:ea typeface="Arial"/>
                          <a:cs typeface="Arial"/>
                        </a:rPr>
                        <a:t> and DJ </a:t>
                      </a:r>
                      <a:r>
                        <a:rPr lang="en-US" sz="1800" b="0" i="0" u="none" strike="noStrike" cap="non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Roboto"/>
                          <a:ea typeface="Arial"/>
                          <a:cs typeface="Arial"/>
                        </a:rPr>
                        <a:t>Braindead's</a:t>
                      </a: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Roboto"/>
                          <a:ea typeface="Arial"/>
                          <a:cs typeface="Arial"/>
                        </a:rPr>
                        <a:t> Mayhem ft. Nyanda</a:t>
                      </a:r>
                      <a:endParaRPr lang="en-US" sz="1800" b="0" i="0" u="none" strike="noStrike" cap="non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Roboto"/>
                        <a:ea typeface="Arial"/>
                        <a:cs typeface="Arial"/>
                        <a:sym typeface="Arial"/>
                      </a:endParaRPr>
                    </a:p>
                    <a:p>
                      <a:pPr lvl="0"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Roboto"/>
                          <a:ea typeface="Roboto"/>
                          <a:cs typeface="Arial"/>
                        </a:rPr>
                        <a:t>What happens to the reverb effect on the voices from the beginning of the song to the verse (timestamp 0:20)? Is the amount of reverb reduced? Is more reverb added? Or does it stay the same?</a:t>
                      </a:r>
                      <a:endParaRPr lang="en-US" sz="1800" b="0" i="0" u="none" strike="noStrike" cap="non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Roboto"/>
                        <a:ea typeface="Roboto"/>
                        <a:cs typeface="Arial"/>
                        <a:sym typeface="Roboto"/>
                      </a:endParaRPr>
                    </a:p>
                    <a:p>
                      <a:pPr lvl="0">
                        <a:buNone/>
                      </a:pPr>
                      <a:endParaRPr lang="en-US" sz="1800" b="0" i="0" u="none" strike="noStrike" cap="non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Roboto"/>
                        <a:ea typeface="Roboto"/>
                        <a:cs typeface="Arial"/>
                        <a:sym typeface="Roboto"/>
                      </a:endParaRPr>
                    </a:p>
                    <a:p>
                      <a:pPr lvl="0">
                        <a:buNone/>
                      </a:pPr>
                      <a:endParaRPr lang="en-US" sz="1800" b="0" i="0" u="none" strike="noStrike" cap="non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Roboto"/>
                        <a:ea typeface="Roboto"/>
                        <a:cs typeface="Arial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13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1600">
                        <a:solidFill>
                          <a:srgbClr val="222222"/>
                        </a:solidFill>
                        <a:highlight>
                          <a:schemeClr val="lt1"/>
                        </a:highlight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8" name="Google Shape;138;g127fff6a082_0_1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127fff6a082_0_12"/>
          <p:cNvSpPr txBox="1"/>
          <p:nvPr/>
        </p:nvSpPr>
        <p:spPr>
          <a:xfrm>
            <a:off x="669161" y="3476175"/>
            <a:ext cx="33525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Online Media 1" title="The Kemist &amp; Dj BrainDead - Mayhem ft. Nyanda">
            <a:hlinkClick r:id="" action="ppaction://media"/>
            <a:extLst>
              <a:ext uri="{FF2B5EF4-FFF2-40B4-BE49-F238E27FC236}">
                <a16:creationId xmlns:a16="http://schemas.microsoft.com/office/drawing/2014/main" id="{3130A8A1-8EB5-C258-7500-861AD951C36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092180" y="2245559"/>
            <a:ext cx="3867354" cy="2273914"/>
          </a:xfrm>
          <a:prstGeom prst="rect">
            <a:avLst/>
          </a:prstGeom>
        </p:spPr>
      </p:pic>
      <p:sp>
        <p:nvSpPr>
          <p:cNvPr id="6" name="Google Shape;81;p1">
            <a:extLst>
              <a:ext uri="{FF2B5EF4-FFF2-40B4-BE49-F238E27FC236}">
                <a16:creationId xmlns:a16="http://schemas.microsoft.com/office/drawing/2014/main" id="{58B591F0-1FF4-9B2E-B777-B4139D85AF58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976341045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0DF50E0FEEE64F891537BC1BA88882" ma:contentTypeVersion="18" ma:contentTypeDescription="Create a new document." ma:contentTypeScope="" ma:versionID="345284e41eec0ac6e41c43cd1ad3800c">
  <xsd:schema xmlns:xsd="http://www.w3.org/2001/XMLSchema" xmlns:xs="http://www.w3.org/2001/XMLSchema" xmlns:p="http://schemas.microsoft.com/office/2006/metadata/properties" xmlns:ns2="0b7df29d-5056-43d3-b4ef-3abde5a3089a" xmlns:ns3="7d06cd21-3a24-42fa-b369-5e343ae4a771" targetNamespace="http://schemas.microsoft.com/office/2006/metadata/properties" ma:root="true" ma:fieldsID="5efce88d6a2d2014db8b61d3815fc3ad" ns2:_="" ns3:_="">
    <xsd:import namespace="0b7df29d-5056-43d3-b4ef-3abde5a3089a"/>
    <xsd:import namespace="7d06cd21-3a24-42fa-b369-5e343ae4a7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df29d-5056-43d3-b4ef-3abde5a308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c2506c3-735d-4e70-aa79-204d06275b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06cd21-3a24-42fa-b369-5e343ae4a7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6abdbc5-e1da-4b3d-95ac-9e857e4b936d}" ma:internalName="TaxCatchAll" ma:showField="CatchAllData" ma:web="7d06cd21-3a24-42fa-b369-5e343ae4a7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06cd21-3a24-42fa-b369-5e343ae4a771" xsi:nil="true"/>
    <lcf76f155ced4ddcb4097134ff3c332f xmlns="0b7df29d-5056-43d3-b4ef-3abde5a3089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21A2A24-BD4A-43FE-9E4E-ABBD37D7CA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398243-B289-4970-A458-959D880A8A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7df29d-5056-43d3-b4ef-3abde5a3089a"/>
    <ds:schemaRef ds:uri="7d06cd21-3a24-42fa-b369-5e343ae4a7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F2A746E-91A5-4CC3-8E66-51321B1CC2E3}">
  <ds:schemaRefs>
    <ds:schemaRef ds:uri="0b7df29d-5056-43d3-b4ef-3abde5a3089a"/>
    <ds:schemaRef ds:uri="7d06cd21-3a24-42fa-b369-5e343ae4a771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768</Words>
  <Application>Microsoft Macintosh PowerPoint</Application>
  <PresentationFormat>On-screen Show (16:9)</PresentationFormat>
  <Paragraphs>136</Paragraphs>
  <Slides>19</Slides>
  <Notes>14</Notes>
  <HiddenSlides>0</HiddenSlides>
  <MMClips>4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Raleway</vt:lpstr>
      <vt:lpstr>Verdana</vt:lpstr>
      <vt:lpstr>Roboto Condensed</vt:lpstr>
      <vt:lpstr>Francois One</vt:lpstr>
      <vt:lpstr>Lato</vt:lpstr>
      <vt:lpstr>Arial</vt:lpstr>
      <vt:lpstr>Roboto</vt:lpstr>
      <vt:lpstr>Montserrat</vt:lpstr>
      <vt:lpstr>Streamline</vt:lpstr>
      <vt:lpstr>Streamline</vt:lpstr>
      <vt:lpstr>PowerPoint Presentation</vt:lpstr>
      <vt:lpstr>{</vt:lpstr>
      <vt:lpstr>Lesson 11- Repetition and Variation </vt:lpstr>
      <vt:lpstr>Engage/Explore: Alicia Key's Underdog</vt:lpstr>
      <vt:lpstr>Engage/Explore: Dakota Bear's Freedom</vt:lpstr>
      <vt:lpstr>Engage/Explore: Break My Soul</vt:lpstr>
      <vt:lpstr>Engage/Explore: How can effects change?</vt:lpstr>
      <vt:lpstr>Explain: Adding effect envelopes to your music</vt:lpstr>
      <vt:lpstr>Explain: Adding effect envelopes to your music</vt:lpstr>
      <vt:lpstr>PowerPoint Presentation</vt:lpstr>
      <vt:lpstr>Elaborate: Adding effect envelopes to your music part II.</vt:lpstr>
      <vt:lpstr>Elaborate: Adding effect envelopes to your music part II.</vt:lpstr>
      <vt:lpstr>Elaborate: Add Effects to EarSketch</vt:lpstr>
      <vt:lpstr>Elaborate: Add Effects to EarSketch</vt:lpstr>
      <vt:lpstr>Elaborate: Add Effects to EarSketch</vt:lpstr>
      <vt:lpstr>Elaborate: Add Effects to EarSketch</vt:lpstr>
      <vt:lpstr>Elaborate: Add Effects to EarSketch</vt:lpstr>
      <vt:lpstr>Elaborate: Adding effect envelopes to your music part II.</vt:lpstr>
      <vt:lpstr>EVALUATE: Debug your effect’s envelopes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Collado, Rafael S</cp:lastModifiedBy>
  <cp:revision>152</cp:revision>
  <dcterms:modified xsi:type="dcterms:W3CDTF">2025-01-30T05:11:45Z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0x010100A30DF50E0FEEE64F891537BC1BA88882</vt:lpwstr>
  </property>
  <property fmtid="{D5CDD505-2E9C-101B-9397-08002B2CF9AE}" pid="3" name="MediaServiceImageTags">
    <vt:lpwstr/>
  </property>
</Properties>
</file>